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 id="2147483700" r:id="rId2"/>
  </p:sldMasterIdLst>
  <p:notesMasterIdLst>
    <p:notesMasterId r:id="rId11"/>
  </p:notesMasterIdLst>
  <p:handoutMasterIdLst>
    <p:handoutMasterId r:id="rId12"/>
  </p:handoutMasterIdLst>
  <p:sldIdLst>
    <p:sldId id="309" r:id="rId3"/>
    <p:sldId id="418" r:id="rId4"/>
    <p:sldId id="426" r:id="rId5"/>
    <p:sldId id="449" r:id="rId6"/>
    <p:sldId id="450" r:id="rId7"/>
    <p:sldId id="451" r:id="rId8"/>
    <p:sldId id="452" r:id="rId9"/>
    <p:sldId id="447" r:id="rId10"/>
  </p:sldIdLst>
  <p:sldSz cx="9144000" cy="6858000" type="screen4x3"/>
  <p:notesSz cx="6877050" cy="10001250"/>
  <p:defaultTextStyle>
    <a:defPPr>
      <a:defRPr lang="en-US"/>
    </a:defPPr>
    <a:lvl1pPr algn="l" rtl="0" fontAlgn="base">
      <a:spcBef>
        <a:spcPct val="0"/>
      </a:spcBef>
      <a:spcAft>
        <a:spcPct val="0"/>
      </a:spcAft>
      <a:defRPr sz="1600" kern="1200">
        <a:solidFill>
          <a:schemeClr val="tx1"/>
        </a:solidFill>
        <a:latin typeface="Trebuchet MS" pitchFamily="34" charset="0"/>
        <a:ea typeface="+mn-ea"/>
        <a:cs typeface="+mn-cs"/>
      </a:defRPr>
    </a:lvl1pPr>
    <a:lvl2pPr marL="457200" algn="l" rtl="0" fontAlgn="base">
      <a:spcBef>
        <a:spcPct val="0"/>
      </a:spcBef>
      <a:spcAft>
        <a:spcPct val="0"/>
      </a:spcAft>
      <a:defRPr sz="1600" kern="1200">
        <a:solidFill>
          <a:schemeClr val="tx1"/>
        </a:solidFill>
        <a:latin typeface="Trebuchet MS" pitchFamily="34" charset="0"/>
        <a:ea typeface="+mn-ea"/>
        <a:cs typeface="+mn-cs"/>
      </a:defRPr>
    </a:lvl2pPr>
    <a:lvl3pPr marL="914400" algn="l" rtl="0" fontAlgn="base">
      <a:spcBef>
        <a:spcPct val="0"/>
      </a:spcBef>
      <a:spcAft>
        <a:spcPct val="0"/>
      </a:spcAft>
      <a:defRPr sz="1600" kern="1200">
        <a:solidFill>
          <a:schemeClr val="tx1"/>
        </a:solidFill>
        <a:latin typeface="Trebuchet MS" pitchFamily="34" charset="0"/>
        <a:ea typeface="+mn-ea"/>
        <a:cs typeface="+mn-cs"/>
      </a:defRPr>
    </a:lvl3pPr>
    <a:lvl4pPr marL="1371600" algn="l" rtl="0" fontAlgn="base">
      <a:spcBef>
        <a:spcPct val="0"/>
      </a:spcBef>
      <a:spcAft>
        <a:spcPct val="0"/>
      </a:spcAft>
      <a:defRPr sz="1600" kern="1200">
        <a:solidFill>
          <a:schemeClr val="tx1"/>
        </a:solidFill>
        <a:latin typeface="Trebuchet MS" pitchFamily="34" charset="0"/>
        <a:ea typeface="+mn-ea"/>
        <a:cs typeface="+mn-cs"/>
      </a:defRPr>
    </a:lvl4pPr>
    <a:lvl5pPr marL="1828800" algn="l" rtl="0" fontAlgn="base">
      <a:spcBef>
        <a:spcPct val="0"/>
      </a:spcBef>
      <a:spcAft>
        <a:spcPct val="0"/>
      </a:spcAft>
      <a:defRPr sz="1600" kern="1200">
        <a:solidFill>
          <a:schemeClr val="tx1"/>
        </a:solidFill>
        <a:latin typeface="Trebuchet MS" pitchFamily="34" charset="0"/>
        <a:ea typeface="+mn-ea"/>
        <a:cs typeface="+mn-cs"/>
      </a:defRPr>
    </a:lvl5pPr>
    <a:lvl6pPr marL="2286000" algn="l" defTabSz="914400" rtl="0" eaLnBrk="1" latinLnBrk="0" hangingPunct="1">
      <a:defRPr sz="1600" kern="1200">
        <a:solidFill>
          <a:schemeClr val="tx1"/>
        </a:solidFill>
        <a:latin typeface="Trebuchet MS" pitchFamily="34" charset="0"/>
        <a:ea typeface="+mn-ea"/>
        <a:cs typeface="+mn-cs"/>
      </a:defRPr>
    </a:lvl6pPr>
    <a:lvl7pPr marL="2743200" algn="l" defTabSz="914400" rtl="0" eaLnBrk="1" latinLnBrk="0" hangingPunct="1">
      <a:defRPr sz="1600" kern="1200">
        <a:solidFill>
          <a:schemeClr val="tx1"/>
        </a:solidFill>
        <a:latin typeface="Trebuchet MS" pitchFamily="34" charset="0"/>
        <a:ea typeface="+mn-ea"/>
        <a:cs typeface="+mn-cs"/>
      </a:defRPr>
    </a:lvl7pPr>
    <a:lvl8pPr marL="3200400" algn="l" defTabSz="914400" rtl="0" eaLnBrk="1" latinLnBrk="0" hangingPunct="1">
      <a:defRPr sz="1600" kern="1200">
        <a:solidFill>
          <a:schemeClr val="tx1"/>
        </a:solidFill>
        <a:latin typeface="Trebuchet MS" pitchFamily="34" charset="0"/>
        <a:ea typeface="+mn-ea"/>
        <a:cs typeface="+mn-cs"/>
      </a:defRPr>
    </a:lvl8pPr>
    <a:lvl9pPr marL="3657600" algn="l" defTabSz="914400" rtl="0" eaLnBrk="1" latinLnBrk="0" hangingPunct="1">
      <a:defRPr sz="16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0000"/>
    <a:srgbClr val="FFCCFF"/>
    <a:srgbClr val="CCFF99"/>
    <a:srgbClr val="66FF33"/>
    <a:srgbClr val="57378A"/>
    <a:srgbClr val="F700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43" autoAdjust="0"/>
    <p:restoredTop sz="62740" autoAdjust="0"/>
  </p:normalViewPr>
  <p:slideViewPr>
    <p:cSldViewPr snapToGrid="0">
      <p:cViewPr varScale="1">
        <p:scale>
          <a:sx n="71" d="100"/>
          <a:sy n="71" d="100"/>
        </p:scale>
        <p:origin x="-126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880" y="-102"/>
      </p:cViewPr>
      <p:guideLst>
        <p:guide orient="horz" pos="3149"/>
        <p:guide pos="216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47988" cy="498475"/>
          </a:xfrm>
          <a:prstGeom prst="rect">
            <a:avLst/>
          </a:prstGeom>
          <a:noFill/>
          <a:ln w="9525">
            <a:noFill/>
            <a:miter lim="800000"/>
            <a:headEnd/>
            <a:tailEnd/>
          </a:ln>
          <a:effectLst/>
        </p:spPr>
        <p:txBody>
          <a:bodyPr vert="horz" wrap="square" lIns="94601" tIns="47302" rIns="94601" bIns="47302" numCol="1" anchor="t" anchorCtr="0" compatLnSpc="1">
            <a:prstTxWarp prst="textNoShape">
              <a:avLst/>
            </a:prstTxWarp>
          </a:bodyPr>
          <a:lstStyle>
            <a:lvl1pPr algn="l" defTabSz="938834" eaLnBrk="0" hangingPunct="0">
              <a:lnSpc>
                <a:spcPct val="100000"/>
              </a:lnSpc>
              <a:spcAft>
                <a:spcPct val="0"/>
              </a:spcAft>
              <a:buClrTx/>
              <a:buFontTx/>
              <a:buNone/>
              <a:defRPr sz="1200">
                <a:latin typeface="Arial" charset="0"/>
              </a:defRPr>
            </a:lvl1pPr>
          </a:lstStyle>
          <a:p>
            <a:pPr>
              <a:defRPr/>
            </a:pPr>
            <a:endParaRPr lang="en-US"/>
          </a:p>
        </p:txBody>
      </p:sp>
      <p:sp>
        <p:nvSpPr>
          <p:cNvPr id="256003" name="Rectangle 3"/>
          <p:cNvSpPr>
            <a:spLocks noGrp="1" noChangeArrowheads="1"/>
          </p:cNvSpPr>
          <p:nvPr>
            <p:ph type="dt" sz="quarter" idx="1"/>
          </p:nvPr>
        </p:nvSpPr>
        <p:spPr bwMode="auto">
          <a:xfrm>
            <a:off x="3929063" y="0"/>
            <a:ext cx="2947987" cy="498475"/>
          </a:xfrm>
          <a:prstGeom prst="rect">
            <a:avLst/>
          </a:prstGeom>
          <a:noFill/>
          <a:ln w="9525">
            <a:noFill/>
            <a:miter lim="800000"/>
            <a:headEnd/>
            <a:tailEnd/>
          </a:ln>
          <a:effectLst/>
        </p:spPr>
        <p:txBody>
          <a:bodyPr vert="horz" wrap="square" lIns="94601" tIns="47302" rIns="94601" bIns="47302" numCol="1" anchor="t" anchorCtr="0" compatLnSpc="1">
            <a:prstTxWarp prst="textNoShape">
              <a:avLst/>
            </a:prstTxWarp>
          </a:bodyPr>
          <a:lstStyle>
            <a:lvl1pPr algn="r" defTabSz="938834" eaLnBrk="0" hangingPunct="0">
              <a:lnSpc>
                <a:spcPct val="100000"/>
              </a:lnSpc>
              <a:spcAft>
                <a:spcPct val="0"/>
              </a:spcAft>
              <a:buClrTx/>
              <a:buFontTx/>
              <a:buNone/>
              <a:defRPr sz="1200">
                <a:latin typeface="Arial" charset="0"/>
              </a:defRPr>
            </a:lvl1pPr>
          </a:lstStyle>
          <a:p>
            <a:pPr>
              <a:defRPr/>
            </a:pPr>
            <a:endParaRPr lang="en-US"/>
          </a:p>
        </p:txBody>
      </p:sp>
      <p:sp>
        <p:nvSpPr>
          <p:cNvPr id="256004" name="Rectangle 4"/>
          <p:cNvSpPr>
            <a:spLocks noGrp="1" noChangeArrowheads="1"/>
          </p:cNvSpPr>
          <p:nvPr>
            <p:ph type="ftr" sz="quarter" idx="2"/>
          </p:nvPr>
        </p:nvSpPr>
        <p:spPr bwMode="auto">
          <a:xfrm>
            <a:off x="0" y="9461500"/>
            <a:ext cx="2947988" cy="496888"/>
          </a:xfrm>
          <a:prstGeom prst="rect">
            <a:avLst/>
          </a:prstGeom>
          <a:noFill/>
          <a:ln w="9525">
            <a:noFill/>
            <a:miter lim="800000"/>
            <a:headEnd/>
            <a:tailEnd/>
          </a:ln>
          <a:effectLst/>
        </p:spPr>
        <p:txBody>
          <a:bodyPr vert="horz" wrap="square" lIns="94601" tIns="47302" rIns="94601" bIns="47302" numCol="1" anchor="b" anchorCtr="0" compatLnSpc="1">
            <a:prstTxWarp prst="textNoShape">
              <a:avLst/>
            </a:prstTxWarp>
          </a:bodyPr>
          <a:lstStyle>
            <a:lvl1pPr algn="l" defTabSz="938834" eaLnBrk="0" hangingPunct="0">
              <a:lnSpc>
                <a:spcPct val="100000"/>
              </a:lnSpc>
              <a:spcAft>
                <a:spcPct val="0"/>
              </a:spcAft>
              <a:buClrTx/>
              <a:buFontTx/>
              <a:buNone/>
              <a:defRPr sz="1200">
                <a:latin typeface="Arial" charset="0"/>
              </a:defRPr>
            </a:lvl1pPr>
          </a:lstStyle>
          <a:p>
            <a:pPr>
              <a:defRPr/>
            </a:pPr>
            <a:endParaRPr lang="en-US"/>
          </a:p>
        </p:txBody>
      </p:sp>
      <p:sp>
        <p:nvSpPr>
          <p:cNvPr id="256005" name="Rectangle 5"/>
          <p:cNvSpPr>
            <a:spLocks noGrp="1" noChangeArrowheads="1"/>
          </p:cNvSpPr>
          <p:nvPr>
            <p:ph type="sldNum" sz="quarter" idx="3"/>
          </p:nvPr>
        </p:nvSpPr>
        <p:spPr bwMode="auto">
          <a:xfrm>
            <a:off x="3929063" y="9461500"/>
            <a:ext cx="2947987" cy="496888"/>
          </a:xfrm>
          <a:prstGeom prst="rect">
            <a:avLst/>
          </a:prstGeom>
          <a:noFill/>
          <a:ln w="9525">
            <a:noFill/>
            <a:miter lim="800000"/>
            <a:headEnd/>
            <a:tailEnd/>
          </a:ln>
          <a:effectLst/>
        </p:spPr>
        <p:txBody>
          <a:bodyPr vert="horz" wrap="square" lIns="94601" tIns="47302" rIns="94601" bIns="47302" numCol="1" anchor="b" anchorCtr="0" compatLnSpc="1">
            <a:prstTxWarp prst="textNoShape">
              <a:avLst/>
            </a:prstTxWarp>
          </a:bodyPr>
          <a:lstStyle>
            <a:lvl1pPr algn="r" defTabSz="938834" eaLnBrk="0" hangingPunct="0">
              <a:lnSpc>
                <a:spcPct val="100000"/>
              </a:lnSpc>
              <a:spcAft>
                <a:spcPct val="0"/>
              </a:spcAft>
              <a:buClrTx/>
              <a:buFontTx/>
              <a:buNone/>
              <a:defRPr sz="1200">
                <a:latin typeface="Arial" charset="0"/>
              </a:defRPr>
            </a:lvl1pPr>
          </a:lstStyle>
          <a:p>
            <a:pPr>
              <a:defRPr/>
            </a:pPr>
            <a:fld id="{F599819A-FCE8-48E3-9ED3-E38403EF8788}"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p:cNvSpPr>
            <a:spLocks noGrp="1" noRot="1" noChangeAspect="1" noChangeArrowheads="1" noTextEdit="1"/>
          </p:cNvSpPr>
          <p:nvPr>
            <p:ph type="sldImg" idx="2"/>
          </p:nvPr>
        </p:nvSpPr>
        <p:spPr bwMode="auto">
          <a:xfrm>
            <a:off x="949325" y="747713"/>
            <a:ext cx="4978400" cy="3733800"/>
          </a:xfrm>
          <a:prstGeom prst="rect">
            <a:avLst/>
          </a:prstGeom>
          <a:noFill/>
          <a:ln w="9525">
            <a:solidFill>
              <a:srgbClr val="000000"/>
            </a:solidFill>
            <a:miter lim="800000"/>
            <a:headEnd/>
            <a:tailEnd/>
          </a:ln>
        </p:spPr>
      </p:sp>
      <p:sp>
        <p:nvSpPr>
          <p:cNvPr id="254981" name="Rectangle 5"/>
          <p:cNvSpPr>
            <a:spLocks noGrp="1" noChangeArrowheads="1"/>
          </p:cNvSpPr>
          <p:nvPr>
            <p:ph type="body" sz="quarter" idx="3"/>
          </p:nvPr>
        </p:nvSpPr>
        <p:spPr bwMode="auto">
          <a:xfrm>
            <a:off x="906463" y="4730750"/>
            <a:ext cx="5064125" cy="4481513"/>
          </a:xfrm>
          <a:prstGeom prst="rect">
            <a:avLst/>
          </a:prstGeom>
          <a:noFill/>
          <a:ln w="9525">
            <a:noFill/>
            <a:miter lim="800000"/>
            <a:headEnd/>
            <a:tailEnd/>
          </a:ln>
          <a:effectLst/>
        </p:spPr>
        <p:txBody>
          <a:bodyPr vert="horz" wrap="square" lIns="94601" tIns="47302" rIns="94601" bIns="473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983" name="Rectangle 7"/>
          <p:cNvSpPr>
            <a:spLocks noGrp="1" noChangeArrowheads="1"/>
          </p:cNvSpPr>
          <p:nvPr>
            <p:ph type="sldNum" sz="quarter" idx="5"/>
          </p:nvPr>
        </p:nvSpPr>
        <p:spPr bwMode="auto">
          <a:xfrm>
            <a:off x="3929063" y="9461500"/>
            <a:ext cx="2947987" cy="496888"/>
          </a:xfrm>
          <a:prstGeom prst="rect">
            <a:avLst/>
          </a:prstGeom>
          <a:noFill/>
          <a:ln w="9525">
            <a:noFill/>
            <a:miter lim="800000"/>
            <a:headEnd/>
            <a:tailEnd/>
          </a:ln>
          <a:effectLst/>
        </p:spPr>
        <p:txBody>
          <a:bodyPr vert="horz" wrap="square" lIns="94601" tIns="47302" rIns="94601" bIns="47302" numCol="1" anchor="b" anchorCtr="0" compatLnSpc="1">
            <a:prstTxWarp prst="textNoShape">
              <a:avLst/>
            </a:prstTxWarp>
          </a:bodyPr>
          <a:lstStyle>
            <a:lvl1pPr algn="r" defTabSz="938834" eaLnBrk="0" hangingPunct="0">
              <a:lnSpc>
                <a:spcPct val="100000"/>
              </a:lnSpc>
              <a:spcAft>
                <a:spcPct val="0"/>
              </a:spcAft>
              <a:buClrTx/>
              <a:buFontTx/>
              <a:buNone/>
              <a:defRPr sz="1000">
                <a:latin typeface="FuturaA Bk BT" pitchFamily="34" charset="0"/>
              </a:defRPr>
            </a:lvl1pPr>
          </a:lstStyle>
          <a:p>
            <a:pPr>
              <a:defRPr/>
            </a:pPr>
            <a:fld id="{5EA84928-50E3-4740-BC97-693570264E62}"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marL="117475" indent="-117475" algn="l" rtl="0" eaLnBrk="0" fontAlgn="base" hangingPunct="0">
      <a:lnSpc>
        <a:spcPct val="90000"/>
      </a:lnSpc>
      <a:spcBef>
        <a:spcPct val="40000"/>
      </a:spcBef>
      <a:spcAft>
        <a:spcPct val="0"/>
      </a:spcAft>
      <a:buSzPct val="60000"/>
      <a:buFont typeface="Monotype Sorts"/>
      <a:defRPr sz="1200" kern="1200">
        <a:solidFill>
          <a:schemeClr val="tx1"/>
        </a:solidFill>
        <a:latin typeface="Trebuchet MS" pitchFamily="34" charset="0"/>
        <a:ea typeface="+mn-ea"/>
        <a:cs typeface="+mn-cs"/>
      </a:defRPr>
    </a:lvl1pPr>
    <a:lvl2pPr marL="342900" indent="-111125" algn="l" rtl="0" eaLnBrk="0" fontAlgn="base" hangingPunct="0">
      <a:lnSpc>
        <a:spcPct val="90000"/>
      </a:lnSpc>
      <a:spcBef>
        <a:spcPct val="40000"/>
      </a:spcBef>
      <a:spcAft>
        <a:spcPct val="0"/>
      </a:spcAft>
      <a:buSzPct val="60000"/>
      <a:buFont typeface="Monotype Sorts"/>
      <a:buChar char="t"/>
      <a:defRPr sz="1200" kern="1200">
        <a:solidFill>
          <a:schemeClr val="tx1"/>
        </a:solidFill>
        <a:latin typeface="Trebuchet MS" pitchFamily="34" charset="0"/>
        <a:ea typeface="+mn-ea"/>
        <a:cs typeface="+mn-cs"/>
      </a:defRPr>
    </a:lvl2pPr>
    <a:lvl3pPr marL="571500" indent="-114300" algn="l" rtl="0" eaLnBrk="0" fontAlgn="base" hangingPunct="0">
      <a:lnSpc>
        <a:spcPct val="90000"/>
      </a:lnSpc>
      <a:spcBef>
        <a:spcPct val="40000"/>
      </a:spcBef>
      <a:spcAft>
        <a:spcPct val="0"/>
      </a:spcAft>
      <a:buSzPct val="60000"/>
      <a:buFont typeface="Monotype Sorts"/>
      <a:buChar char="t"/>
      <a:defRPr sz="1200" kern="1200">
        <a:solidFill>
          <a:schemeClr val="tx1"/>
        </a:solidFill>
        <a:latin typeface="Trebuchet MS" pitchFamily="34" charset="0"/>
        <a:ea typeface="+mn-ea"/>
        <a:cs typeface="+mn-cs"/>
      </a:defRPr>
    </a:lvl3pPr>
    <a:lvl4pPr marL="800100" indent="-114300" algn="l" rtl="0" eaLnBrk="0" fontAlgn="base" hangingPunct="0">
      <a:lnSpc>
        <a:spcPct val="90000"/>
      </a:lnSpc>
      <a:spcBef>
        <a:spcPct val="40000"/>
      </a:spcBef>
      <a:spcAft>
        <a:spcPct val="0"/>
      </a:spcAft>
      <a:buSzPct val="60000"/>
      <a:buFont typeface="Monotype Sorts"/>
      <a:buChar char="t"/>
      <a:defRPr sz="1200" kern="1200">
        <a:solidFill>
          <a:schemeClr val="tx1"/>
        </a:solidFill>
        <a:latin typeface="Trebuchet MS" pitchFamily="34" charset="0"/>
        <a:ea typeface="+mn-ea"/>
        <a:cs typeface="+mn-cs"/>
      </a:defRPr>
    </a:lvl4pPr>
    <a:lvl5pPr marL="1028700" indent="-114300" algn="l" rtl="0" eaLnBrk="0" fontAlgn="base" hangingPunct="0">
      <a:lnSpc>
        <a:spcPct val="90000"/>
      </a:lnSpc>
      <a:spcBef>
        <a:spcPct val="40000"/>
      </a:spcBef>
      <a:spcAft>
        <a:spcPct val="0"/>
      </a:spcAft>
      <a:buSzPct val="60000"/>
      <a:buFont typeface="Monotype Sorts"/>
      <a:buChar char="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38213"/>
            <a:fld id="{E2937FB3-D8D1-4DF3-85B7-0A9F5F98156B}" type="slidenum">
              <a:rPr lang="en-US" smtClean="0">
                <a:latin typeface="FuturaA Bk BT"/>
              </a:rPr>
              <a:pPr defTabSz="938213"/>
              <a:t>1</a:t>
            </a:fld>
            <a:endParaRPr lang="en-US" smtClean="0">
              <a:latin typeface="FuturaA Bk BT"/>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fr-FR" smtClean="0"/>
              <a:t>Merci de m’inviter dans ce cadre très prestigieux pour partager – en une quinzaine de minutes et 7 slides -  mon expérience du monde des télécommunications. </a:t>
            </a:r>
          </a:p>
          <a:p>
            <a:endParaRPr lang="fr-FR" smtClean="0"/>
          </a:p>
          <a:p>
            <a:r>
              <a:rPr lang="fr-FR" smtClean="0"/>
              <a:t>J’ai pu observer l’industrie des télécoms successivement à la Commission européenne, à Matignon dans les années 90, puis pendant près de 10 ans chez Alcatel-Lucent. </a:t>
            </a:r>
          </a:p>
          <a:p>
            <a:endParaRPr lang="fr-FR" smtClean="0"/>
          </a:p>
          <a:p>
            <a:r>
              <a:rPr lang="fr-FR" smtClean="0"/>
              <a:t>De quoi je vais vous parler : des équipements de télécoms, c’est-à-dire toutes les grosses armoires électroniques compliqués que nous vendons aux opérateurs de télécoms pour faire fonctionner leurs réseaux et vous permettre de téléphoner ou de surfer sur votre smartphone. C’est de la high tech, intensif en R&amp;D (15% environ) et complètement mondialisé : on vend les mêmes équipements à Shanghai et à Dallas. CA total entre 150 et 200 bn€ suivant les années et la manière dont on compte. </a:t>
            </a:r>
          </a:p>
          <a:p>
            <a:endParaRPr lang="fr-FR" smtClean="0"/>
          </a:p>
          <a:p>
            <a:r>
              <a:rPr lang="fr-FR" smtClean="0"/>
              <a:t>Cette industrie est historiquement un point fort de l’Europe – et nous allons analyser pourquoi. C’est aussi une industrie totalement bouleversée depuis 10 – nous allons voir comment. Ces bouleversements sont peut-être riches d’enseignements pour l’avenir – ce qui permettra de conclure par quelques questions ouvertes.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defTabSz="938213"/>
            <a:fld id="{E6AE3A1B-0F2A-477B-87D9-DE72380FBA49}" type="slidenum">
              <a:rPr lang="en-US" smtClean="0">
                <a:latin typeface="FuturaA Bk BT"/>
              </a:rPr>
              <a:pPr defTabSz="938213"/>
              <a:t>2</a:t>
            </a:fld>
            <a:endParaRPr lang="en-US" smtClean="0">
              <a:latin typeface="FuturaA Bk BT"/>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GB" smtClean="0"/>
              <a:t>En 2000, l’Europe des télécoms est en situation favorable: </a:t>
            </a:r>
          </a:p>
          <a:p>
            <a:endParaRPr lang="en-GB" smtClean="0"/>
          </a:p>
          <a:p>
            <a:r>
              <a:rPr lang="en-GB" smtClean="0"/>
              <a:t>- Les technologies européennes sont adoptées dans le monde entier, le GSM comme norme pour la téléphonie mobile (la 2G), l’UMTS comme norme pour l’internet mobile (la 3G). </a:t>
            </a:r>
          </a:p>
          <a:p>
            <a:endParaRPr lang="en-GB" smtClean="0"/>
          </a:p>
          <a:p>
            <a:r>
              <a:rPr lang="en-GB" smtClean="0"/>
              <a:t>- Les industriels européens sont des leaders mondiaux : </a:t>
            </a:r>
          </a:p>
          <a:p>
            <a:r>
              <a:rPr lang="en-GB" smtClean="0"/>
              <a:t>Ericsson premier mondial des infrastructures mobiles – 35% du marché</a:t>
            </a:r>
          </a:p>
          <a:p>
            <a:r>
              <a:rPr lang="en-GB" smtClean="0"/>
              <a:t>Nokia premier mondial des téléphones portables – 40% du marché</a:t>
            </a:r>
          </a:p>
          <a:p>
            <a:endParaRPr lang="en-GB" smtClean="0"/>
          </a:p>
          <a:p>
            <a:r>
              <a:rPr lang="en-GB" smtClean="0"/>
              <a:t>C’est un succès éclatant pour les technologies européennes, alors que l’Europe est rarement leader en matière de technologies de l’information et des communication : dans le monde de l’informatique ou de l’internet, les leaders sont américains : IBM, HP, Sun, Microsoft, Oracle, Yahoo, Apple…</a:t>
            </a:r>
          </a:p>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defTabSz="938213"/>
            <a:fld id="{667FFDC3-6A8B-49DB-AEEF-AA1C45A6DF93}" type="slidenum">
              <a:rPr lang="en-US" smtClean="0">
                <a:latin typeface="FuturaA Bk BT"/>
              </a:rPr>
              <a:pPr defTabSz="938213"/>
              <a:t>3</a:t>
            </a:fld>
            <a:endParaRPr lang="en-US" smtClean="0">
              <a:latin typeface="FuturaA Bk BT"/>
            </a:endParaRPr>
          </a:p>
        </p:txBody>
      </p:sp>
      <p:sp>
        <p:nvSpPr>
          <p:cNvPr id="35842" name="Rectangle 2"/>
          <p:cNvSpPr>
            <a:spLocks noGrp="1" noRot="1" noChangeAspect="1" noChangeArrowheads="1" noTextEdit="1"/>
          </p:cNvSpPr>
          <p:nvPr>
            <p:ph type="sldImg"/>
          </p:nvPr>
        </p:nvSpPr>
        <p:spPr>
          <a:xfrm>
            <a:off x="946150" y="742950"/>
            <a:ext cx="4984750" cy="3738563"/>
          </a:xfrm>
          <a:ln/>
        </p:spPr>
      </p:sp>
      <p:sp>
        <p:nvSpPr>
          <p:cNvPr id="2461699" name="Rectangle 3"/>
          <p:cNvSpPr>
            <a:spLocks noGrp="1" noChangeArrowheads="1"/>
          </p:cNvSpPr>
          <p:nvPr>
            <p:ph type="body" idx="1"/>
          </p:nvPr>
        </p:nvSpPr>
        <p:spPr/>
        <p:txBody>
          <a:bodyPr/>
          <a:lstStyle/>
          <a:p>
            <a:pPr>
              <a:buFont typeface="Monotype Sorts" pitchFamily="2" charset="2"/>
              <a:buNone/>
              <a:defRPr/>
            </a:pPr>
            <a:r>
              <a:rPr lang="fr-FR" dirty="0" smtClean="0"/>
              <a:t>Ce succès européen est suffisamment rare pour qu’on en mentionne les origines</a:t>
            </a:r>
          </a:p>
          <a:p>
            <a:pPr>
              <a:buFont typeface="Monotype Sorts" pitchFamily="2" charset="2"/>
              <a:buNone/>
              <a:defRPr/>
            </a:pPr>
            <a:endParaRPr lang="fr-FR" dirty="0" smtClean="0"/>
          </a:p>
          <a:p>
            <a:pPr marL="228600" indent="-228600">
              <a:buFont typeface="Monotype Sorts" pitchFamily="2" charset="2"/>
              <a:buAutoNum type="arabicPeriod"/>
              <a:defRPr/>
            </a:pPr>
            <a:r>
              <a:rPr lang="fr-FR" dirty="0" smtClean="0"/>
              <a:t>Des filières nationales historiques</a:t>
            </a:r>
          </a:p>
          <a:p>
            <a:pPr marL="228600" indent="-228600">
              <a:buFont typeface="Monotype Sorts" pitchFamily="2" charset="2"/>
              <a:buAutoNum type="arabicPeriod"/>
              <a:defRPr/>
            </a:pPr>
            <a:endParaRPr lang="fr-FR" dirty="0" smtClean="0"/>
          </a:p>
          <a:p>
            <a:pPr marL="0" indent="0">
              <a:buFont typeface="Monotype Sorts" pitchFamily="2" charset="2"/>
              <a:buNone/>
              <a:defRPr/>
            </a:pPr>
            <a:r>
              <a:rPr lang="fr-FR" dirty="0" smtClean="0"/>
              <a:t>Filières nationales historiques comprenant Etat – Opérateur en monopole (FT, DT…) – Equipementier (Alcatel, Siemens…). </a:t>
            </a:r>
          </a:p>
          <a:p>
            <a:pPr marL="0" indent="0">
              <a:buFont typeface="Monotype Sorts" pitchFamily="2" charset="2"/>
              <a:buNone/>
              <a:defRPr/>
            </a:pPr>
            <a:r>
              <a:rPr lang="fr-FR" dirty="0" smtClean="0"/>
              <a:t>Grande intimité des choix au niveau national</a:t>
            </a:r>
          </a:p>
          <a:p>
            <a:pPr marL="0" indent="0">
              <a:buFont typeface="Monotype Sorts" pitchFamily="2" charset="2"/>
              <a:buNone/>
              <a:defRPr/>
            </a:pPr>
            <a:r>
              <a:rPr lang="fr-FR" dirty="0" smtClean="0"/>
              <a:t>L’acquis de R&amp;D bien dotées, mais manque de surface à l’échelle nationale</a:t>
            </a:r>
          </a:p>
          <a:p>
            <a:pPr marL="0" indent="0">
              <a:buFont typeface="Monotype Sorts" pitchFamily="2" charset="2"/>
              <a:buNone/>
              <a:defRPr/>
            </a:pPr>
            <a:endParaRPr lang="fr-FR" dirty="0" smtClean="0"/>
          </a:p>
          <a:p>
            <a:pPr marL="228600" indent="-228600">
              <a:buFont typeface="Monotype Sorts" pitchFamily="2" charset="2"/>
              <a:buAutoNum type="arabicPeriod"/>
              <a:defRPr/>
            </a:pPr>
            <a:endParaRPr lang="fr-FR" dirty="0" smtClean="0"/>
          </a:p>
          <a:p>
            <a:pPr marL="0" indent="0">
              <a:buFont typeface="Monotype Sorts" pitchFamily="2" charset="2"/>
              <a:buNone/>
              <a:defRPr/>
            </a:pPr>
            <a:r>
              <a:rPr lang="fr-FR" dirty="0" smtClean="0"/>
              <a:t>2. Une stratégie européenne</a:t>
            </a:r>
          </a:p>
          <a:p>
            <a:pPr marL="0" indent="0">
              <a:buFont typeface="Monotype Sorts" pitchFamily="2" charset="2"/>
              <a:buNone/>
              <a:defRPr/>
            </a:pPr>
            <a:endParaRPr lang="fr-FR" dirty="0" smtClean="0"/>
          </a:p>
          <a:p>
            <a:pPr marL="0" indent="0">
              <a:buFont typeface="Monotype Sorts" pitchFamily="2" charset="2"/>
              <a:buNone/>
              <a:defRPr/>
            </a:pPr>
            <a:r>
              <a:rPr lang="fr-FR" dirty="0" smtClean="0"/>
              <a:t>Construite sur cet acquis de filières nationales et de R&amp;D bien dotées, une stratégie d’ouverture européenne très bien menée :</a:t>
            </a:r>
          </a:p>
          <a:p>
            <a:pPr marL="0" indent="0">
              <a:buFont typeface="Monotype Sorts" pitchFamily="2" charset="2"/>
              <a:buNone/>
              <a:defRPr/>
            </a:pPr>
            <a:endParaRPr lang="fr-FR" dirty="0" smtClean="0"/>
          </a:p>
          <a:p>
            <a:pPr marL="0" indent="0">
              <a:buFont typeface="Monotype Sorts" pitchFamily="2" charset="2"/>
              <a:buNone/>
              <a:defRPr/>
            </a:pPr>
            <a:r>
              <a:rPr lang="fr-FR" dirty="0" smtClean="0"/>
              <a:t>- Des standards communs</a:t>
            </a:r>
          </a:p>
          <a:p>
            <a:pPr marL="0" indent="0">
              <a:buFont typeface="Monotype Sorts" pitchFamily="2" charset="2"/>
              <a:buNone/>
              <a:defRPr/>
            </a:pPr>
            <a:endParaRPr lang="fr-FR" dirty="0" smtClean="0"/>
          </a:p>
          <a:p>
            <a:pPr marL="0" indent="0">
              <a:buFont typeface="Monotype Sorts" pitchFamily="2" charset="2"/>
              <a:buNone/>
              <a:defRPr/>
            </a:pPr>
            <a:r>
              <a:rPr lang="fr-FR" dirty="0" smtClean="0"/>
              <a:t>Les industriels (Ericsson, Siemens, Alcatel…) et les grands opérateurs (Deutsche Telekom, </a:t>
            </a:r>
            <a:r>
              <a:rPr lang="fr-FR" dirty="0" err="1" smtClean="0"/>
              <a:t>Telefonica</a:t>
            </a:r>
            <a:r>
              <a:rPr lang="fr-FR" dirty="0" smtClean="0"/>
              <a:t>, France Telecom…) s’entendent sur l’adoption de normes communes pour le nouveau marché prometteur : la mobilité. </a:t>
            </a:r>
          </a:p>
          <a:p>
            <a:pPr marL="0" indent="0">
              <a:buFont typeface="Monotype Sorts" pitchFamily="2" charset="2"/>
              <a:buNone/>
              <a:defRPr/>
            </a:pPr>
            <a:r>
              <a:rPr lang="fr-FR" dirty="0" smtClean="0"/>
              <a:t>Adoption du GSM (2G) dans les années 80.</a:t>
            </a:r>
          </a:p>
          <a:p>
            <a:pPr marL="0" indent="0">
              <a:buFont typeface="Monotype Sorts" pitchFamily="2" charset="2"/>
              <a:buNone/>
              <a:defRPr/>
            </a:pPr>
            <a:r>
              <a:rPr lang="fr-FR" dirty="0" smtClean="0"/>
              <a:t>Adoption de l’UMTS (3G) dans les années 90 ? Avec partenariat avec le Japon, avec les grands industriels japonais. Et intégration d’innovations américaines (</a:t>
            </a:r>
            <a:r>
              <a:rPr lang="fr-FR" dirty="0" err="1" smtClean="0"/>
              <a:t>Qualcomm</a:t>
            </a:r>
            <a:r>
              <a:rPr lang="fr-FR" dirty="0" smtClean="0"/>
              <a:t> dispose de près de la moitié des </a:t>
            </a:r>
            <a:r>
              <a:rPr lang="fr-FR" dirty="0" err="1" smtClean="0"/>
              <a:t>brevêts</a:t>
            </a:r>
            <a:r>
              <a:rPr lang="fr-FR" dirty="0" smtClean="0"/>
              <a:t> sur la 3G…). Donc plus international que la 2G, mais largement européen et concurrent de la norme US CDMA 2000. </a:t>
            </a:r>
          </a:p>
          <a:p>
            <a:pPr marL="228600" indent="-228600">
              <a:buFont typeface="Monotype Sorts" pitchFamily="2" charset="2"/>
              <a:buAutoNum type="arabicPeriod"/>
              <a:defRPr/>
            </a:pPr>
            <a:endParaRPr lang="fr-FR" dirty="0" smtClean="0"/>
          </a:p>
          <a:p>
            <a:pPr marL="0" indent="0">
              <a:buFont typeface="Monotype Sorts" pitchFamily="2" charset="2"/>
              <a:buNone/>
              <a:defRPr/>
            </a:pPr>
            <a:r>
              <a:rPr lang="fr-FR" dirty="0" smtClean="0"/>
              <a:t>- Une stratégie réglementaire commune</a:t>
            </a:r>
          </a:p>
          <a:p>
            <a:pPr marL="228600" indent="-228600">
              <a:buFont typeface="Monotype Sorts" pitchFamily="2" charset="2"/>
              <a:buAutoNum type="arabicPeriod"/>
              <a:defRPr/>
            </a:pPr>
            <a:endParaRPr lang="fr-FR" dirty="0" smtClean="0"/>
          </a:p>
          <a:p>
            <a:pPr marL="0" indent="0">
              <a:buFont typeface="Monotype Sorts" pitchFamily="2" charset="2"/>
              <a:buNone/>
              <a:defRPr/>
            </a:pPr>
            <a:r>
              <a:rPr lang="fr-FR" dirty="0" smtClean="0"/>
              <a:t>Dans les années 90, énorme activité réglementaire à Bruxelles pour moderniser le cadre des télécoms européennes : </a:t>
            </a:r>
          </a:p>
          <a:p>
            <a:pPr marL="171450" indent="-171450">
              <a:buFontTx/>
              <a:buChar char="-"/>
              <a:defRPr/>
            </a:pPr>
            <a:r>
              <a:rPr lang="fr-FR" dirty="0" smtClean="0"/>
              <a:t>Ouverture progressive à la concurrence </a:t>
            </a:r>
          </a:p>
          <a:p>
            <a:pPr marL="171450" indent="-171450">
              <a:buFontTx/>
              <a:buChar char="-"/>
              <a:defRPr/>
            </a:pPr>
            <a:r>
              <a:rPr lang="fr-FR" dirty="0" smtClean="0"/>
              <a:t>Attribution de fréquences identiques </a:t>
            </a:r>
          </a:p>
          <a:p>
            <a:pPr marL="171450" indent="-171450">
              <a:buFontTx/>
              <a:buChar char="-"/>
              <a:defRPr/>
            </a:pPr>
            <a:r>
              <a:rPr lang="fr-FR" dirty="0" smtClean="0"/>
              <a:t>Harmonisation des règles de fonctionnement des marchés</a:t>
            </a:r>
          </a:p>
          <a:p>
            <a:pPr marL="171450" indent="-171450">
              <a:buFontTx/>
              <a:buChar char="-"/>
              <a:defRPr/>
            </a:pPr>
            <a:endParaRPr lang="fr-FR" dirty="0" smtClean="0"/>
          </a:p>
          <a:p>
            <a:pPr marL="0" indent="0">
              <a:buFontTx/>
              <a:buNone/>
              <a:defRPr/>
            </a:pPr>
            <a:r>
              <a:rPr lang="fr-FR" dirty="0" smtClean="0"/>
              <a:t>Sur base de ce cadre technologique et réglementaire, l’Europe connaît dans les années 90 un cycle vertueux d’investissements massifs en nouveaux réseaux mobiles et de succès commerciaux éblouissants de la téléphonie mobile, bien au-delà des espérances des acteurs. </a:t>
            </a:r>
          </a:p>
          <a:p>
            <a:pPr marL="0" indent="0">
              <a:buFontTx/>
              <a:buNone/>
              <a:defRPr/>
            </a:pPr>
            <a:endParaRPr lang="fr-FR" dirty="0" smtClean="0"/>
          </a:p>
          <a:p>
            <a:pPr marL="0" indent="0">
              <a:buFontTx/>
              <a:buNone/>
              <a:defRPr/>
            </a:pPr>
            <a:r>
              <a:rPr lang="fr-FR" dirty="0" smtClean="0"/>
              <a:t>4. Des champions nationaux qui se projettent dans le monde</a:t>
            </a:r>
          </a:p>
          <a:p>
            <a:pPr marL="0" indent="0">
              <a:buFontTx/>
              <a:buNone/>
              <a:defRPr/>
            </a:pPr>
            <a:endParaRPr lang="fr-FR" dirty="0" smtClean="0"/>
          </a:p>
          <a:p>
            <a:pPr marL="0" indent="0">
              <a:buFontTx/>
              <a:buNone/>
              <a:defRPr/>
            </a:pPr>
            <a:r>
              <a:rPr lang="fr-FR" dirty="0" smtClean="0"/>
              <a:t>Ces succès en Europe attirent les autres continents, qui organisent à leur tour la création de réseaux mobiles en reprenant les choix de normes européennes. </a:t>
            </a:r>
          </a:p>
          <a:p>
            <a:pPr marL="0" indent="0">
              <a:buFontTx/>
              <a:buNone/>
              <a:defRPr/>
            </a:pPr>
            <a:r>
              <a:rPr lang="fr-FR" dirty="0" smtClean="0"/>
              <a:t>Ces investissements profitent en priorité aux industriels européens, à l’origine des champions nationaux construits pour servir le monopole local, et trouvant ainsi un accès facilité à l’ensemble des marchés mondiaux. </a:t>
            </a:r>
          </a:p>
          <a:p>
            <a:pPr marL="0" indent="0">
              <a:buFontTx/>
              <a:buNone/>
              <a:defRPr/>
            </a:pPr>
            <a:endParaRPr lang="fr-FR" dirty="0" smtClean="0"/>
          </a:p>
          <a:p>
            <a:pPr marL="0" indent="0">
              <a:buFontTx/>
              <a:buNone/>
              <a:defRPr/>
            </a:pPr>
            <a:r>
              <a:rPr lang="fr-FR" dirty="0" smtClean="0"/>
              <a:t>Jusqu’aux années 90, les Etats Unis avaient le leadership mondial en matière de télécoms. A la fin des années 90, l’Europe peut lui disputer ce titre. En 2000, les chiffres d’affaires cumulés des grands industriels européens atteignent 115 </a:t>
            </a:r>
            <a:r>
              <a:rPr lang="fr-FR" dirty="0" err="1" smtClean="0"/>
              <a:t>bn</a:t>
            </a:r>
            <a:r>
              <a:rPr lang="fr-FR" dirty="0" smtClean="0"/>
              <a:t> €, ce qui se compare agréablement au 130 </a:t>
            </a:r>
            <a:r>
              <a:rPr lang="fr-FR" dirty="0" err="1" smtClean="0"/>
              <a:t>bn</a:t>
            </a:r>
            <a:r>
              <a:rPr lang="fr-FR" dirty="0" smtClean="0"/>
              <a:t> € des grands équipementiers d’Amérique du nord. </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pPr defTabSz="938213"/>
            <a:fld id="{2ECCDCC4-C442-4205-A11A-D85A90185763}" type="slidenum">
              <a:rPr lang="en-US" smtClean="0">
                <a:latin typeface="FuturaA Bk BT"/>
              </a:rPr>
              <a:pPr defTabSz="938213"/>
              <a:t>4</a:t>
            </a:fld>
            <a:endParaRPr lang="en-US" smtClean="0">
              <a:latin typeface="FuturaA Bk BT"/>
            </a:endParaRPr>
          </a:p>
        </p:txBody>
      </p:sp>
      <p:sp>
        <p:nvSpPr>
          <p:cNvPr id="37890" name="Rectangle 2"/>
          <p:cNvSpPr>
            <a:spLocks noGrp="1" noRot="1" noChangeAspect="1" noChangeArrowheads="1" noTextEdit="1"/>
          </p:cNvSpPr>
          <p:nvPr>
            <p:ph type="sldImg"/>
          </p:nvPr>
        </p:nvSpPr>
        <p:spPr>
          <a:xfrm>
            <a:off x="946150" y="742950"/>
            <a:ext cx="4984750" cy="3738563"/>
          </a:xfrm>
          <a:ln/>
        </p:spPr>
      </p:sp>
      <p:sp>
        <p:nvSpPr>
          <p:cNvPr id="37891" name="Rectangle 3"/>
          <p:cNvSpPr>
            <a:spLocks noGrp="1" noChangeArrowheads="1"/>
          </p:cNvSpPr>
          <p:nvPr>
            <p:ph type="body" idx="1"/>
          </p:nvPr>
        </p:nvSpPr>
        <p:spPr>
          <a:noFill/>
          <a:ln/>
        </p:spPr>
        <p:txBody>
          <a:bodyPr/>
          <a:lstStyle/>
          <a:p>
            <a:r>
              <a:rPr lang="fr-FR" smtClean="0"/>
              <a:t>Ainsi, en 2000, les télécoms sont occidentales. Les grands équipementiers sont nord-américains ou européens. Les Japonais (NEC, Fujitsu…) ou Coréens (Samsung) ont de fortes présences sur leurs marchés nationaux mais n’ont pas su s’imposer à l’échelle mondiale. </a:t>
            </a:r>
          </a:p>
          <a:p>
            <a:endParaRPr lang="fr-FR" smtClean="0"/>
          </a:p>
          <a:p>
            <a:r>
              <a:rPr lang="fr-FR" smtClean="0"/>
              <a:t>NB : cette analyse est valable pour les équipements de réseau, les infrastructures, et moins sur les téléphones mobiles où les coréens Samsung et LG ont des positions mondiales très solides. Compétences de coût et de marketing grand public  ? Autre débat intéressant. Restons sur les équipements de réseau.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pPr defTabSz="938213"/>
            <a:fld id="{ECB8BBC6-2FFE-4D7E-968A-17D114964A59}" type="slidenum">
              <a:rPr lang="en-US" smtClean="0">
                <a:latin typeface="FuturaA Bk BT"/>
              </a:rPr>
              <a:pPr defTabSz="938213"/>
              <a:t>5</a:t>
            </a:fld>
            <a:endParaRPr lang="en-US" smtClean="0">
              <a:latin typeface="FuturaA Bk BT"/>
            </a:endParaRPr>
          </a:p>
        </p:txBody>
      </p:sp>
      <p:sp>
        <p:nvSpPr>
          <p:cNvPr id="39938" name="Rectangle 2"/>
          <p:cNvSpPr>
            <a:spLocks noGrp="1" noRot="1" noChangeAspect="1" noChangeArrowheads="1" noTextEdit="1"/>
          </p:cNvSpPr>
          <p:nvPr>
            <p:ph type="sldImg"/>
          </p:nvPr>
        </p:nvSpPr>
        <p:spPr>
          <a:xfrm>
            <a:off x="946150" y="742950"/>
            <a:ext cx="4984750" cy="3738563"/>
          </a:xfrm>
          <a:ln/>
        </p:spPr>
      </p:sp>
      <p:sp>
        <p:nvSpPr>
          <p:cNvPr id="2461699" name="Rectangle 3"/>
          <p:cNvSpPr>
            <a:spLocks noGrp="1" noChangeArrowheads="1"/>
          </p:cNvSpPr>
          <p:nvPr>
            <p:ph type="body" idx="1"/>
          </p:nvPr>
        </p:nvSpPr>
        <p:spPr/>
        <p:txBody>
          <a:bodyPr/>
          <a:lstStyle/>
          <a:p>
            <a:pPr>
              <a:buFont typeface="Monotype Sorts" pitchFamily="2" charset="2"/>
              <a:buNone/>
              <a:defRPr/>
            </a:pPr>
            <a:r>
              <a:rPr lang="fr-FR" dirty="0" smtClean="0"/>
              <a:t>L’objectif de cette planche est d’illustrer les bouleversements de la décennie 2000 – 2010 sur le monde des équipementiers de télécoms. </a:t>
            </a:r>
          </a:p>
          <a:p>
            <a:pPr>
              <a:buFont typeface="Monotype Sorts" pitchFamily="2" charset="2"/>
              <a:buNone/>
              <a:defRPr/>
            </a:pPr>
            <a:endParaRPr lang="fr-FR" dirty="0" smtClean="0"/>
          </a:p>
          <a:p>
            <a:pPr marL="228600" indent="-228600">
              <a:buFont typeface="Monotype Sorts" pitchFamily="2" charset="2"/>
              <a:buAutoNum type="arabicParenR"/>
              <a:defRPr/>
            </a:pPr>
            <a:r>
              <a:rPr lang="fr-FR" dirty="0" smtClean="0"/>
              <a:t>Disparition d’acteurs majeurs – concentrations douloureuses</a:t>
            </a:r>
          </a:p>
          <a:p>
            <a:pPr marL="228600" indent="-228600">
              <a:buFont typeface="Monotype Sorts" pitchFamily="2" charset="2"/>
              <a:buAutoNum type="arabicParenR"/>
              <a:defRPr/>
            </a:pPr>
            <a:endParaRPr lang="fr-FR" dirty="0" smtClean="0"/>
          </a:p>
          <a:p>
            <a:pPr marL="0" indent="0">
              <a:buFont typeface="Monotype Sorts" pitchFamily="2" charset="2"/>
              <a:buNone/>
              <a:defRPr/>
            </a:pPr>
            <a:r>
              <a:rPr lang="fr-FR" dirty="0" smtClean="0"/>
              <a:t>Alcatel et Lucent fusionnent en 2006 : Le CA passe de 60 </a:t>
            </a:r>
            <a:r>
              <a:rPr lang="fr-FR" dirty="0" err="1" smtClean="0"/>
              <a:t>bn</a:t>
            </a:r>
            <a:r>
              <a:rPr lang="fr-FR" dirty="0" smtClean="0"/>
              <a:t> € en 2000 à 15 </a:t>
            </a:r>
            <a:r>
              <a:rPr lang="fr-FR" dirty="0" err="1" smtClean="0"/>
              <a:t>bn</a:t>
            </a:r>
            <a:r>
              <a:rPr lang="fr-FR" dirty="0" smtClean="0"/>
              <a:t> € en 8 ans… Division par 4. </a:t>
            </a:r>
          </a:p>
          <a:p>
            <a:pPr marL="0" indent="0">
              <a:buFont typeface="Monotype Sorts" pitchFamily="2" charset="2"/>
              <a:buNone/>
              <a:defRPr/>
            </a:pPr>
            <a:r>
              <a:rPr lang="fr-FR" dirty="0" smtClean="0"/>
              <a:t>Nokia et Siemens fusionnent leurs équipements en 2006 </a:t>
            </a:r>
          </a:p>
          <a:p>
            <a:pPr marL="0" indent="0">
              <a:buFont typeface="Monotype Sorts" pitchFamily="2" charset="2"/>
              <a:buNone/>
              <a:defRPr/>
            </a:pPr>
            <a:r>
              <a:rPr lang="fr-FR" dirty="0" smtClean="0"/>
              <a:t>Nortel fait faillite en janvier 2009 (30 </a:t>
            </a:r>
            <a:r>
              <a:rPr lang="fr-FR" dirty="0" err="1" smtClean="0"/>
              <a:t>bn</a:t>
            </a:r>
            <a:r>
              <a:rPr lang="fr-FR" dirty="0" smtClean="0"/>
              <a:t> € de CA en 2000…). </a:t>
            </a:r>
          </a:p>
          <a:p>
            <a:pPr marL="0" indent="0">
              <a:buFont typeface="Monotype Sorts" pitchFamily="2" charset="2"/>
              <a:buNone/>
              <a:defRPr/>
            </a:pPr>
            <a:r>
              <a:rPr lang="fr-FR" dirty="0" smtClean="0"/>
              <a:t>Motorola est vendu par appartements : les équipements sont vendus à NSN en juillet 2010, les terminaux sont vendus à Google en août 2011</a:t>
            </a:r>
          </a:p>
          <a:p>
            <a:pPr marL="0" indent="0">
              <a:buFont typeface="Monotype Sorts" pitchFamily="2" charset="2"/>
              <a:buNone/>
              <a:defRPr/>
            </a:pPr>
            <a:endParaRPr lang="fr-FR" dirty="0" smtClean="0"/>
          </a:p>
          <a:p>
            <a:pPr marL="0" indent="0">
              <a:buFont typeface="Monotype Sorts" pitchFamily="2" charset="2"/>
              <a:buNone/>
              <a:defRPr/>
            </a:pPr>
            <a:r>
              <a:rPr lang="fr-FR" dirty="0" smtClean="0"/>
              <a:t>2) La formidable montée en puissance des équipementiers chinois</a:t>
            </a:r>
          </a:p>
          <a:p>
            <a:pPr marL="0" indent="0">
              <a:buFont typeface="Monotype Sorts" pitchFamily="2" charset="2"/>
              <a:buNone/>
              <a:defRPr/>
            </a:pPr>
            <a:endParaRPr lang="fr-FR" dirty="0" smtClean="0"/>
          </a:p>
          <a:p>
            <a:pPr marL="0" indent="0">
              <a:buFont typeface="Monotype Sorts" pitchFamily="2" charset="2"/>
              <a:buNone/>
              <a:defRPr/>
            </a:pPr>
            <a:r>
              <a:rPr lang="fr-FR" dirty="0" err="1" smtClean="0"/>
              <a:t>Huawei</a:t>
            </a:r>
            <a:r>
              <a:rPr lang="fr-FR" dirty="0" smtClean="0"/>
              <a:t> est passé de 2,6 </a:t>
            </a:r>
            <a:r>
              <a:rPr lang="fr-FR" dirty="0" err="1" smtClean="0"/>
              <a:t>bn</a:t>
            </a:r>
            <a:r>
              <a:rPr lang="fr-FR" dirty="0" smtClean="0"/>
              <a:t> € en 2000 à 28 </a:t>
            </a:r>
            <a:r>
              <a:rPr lang="fr-FR" dirty="0" err="1" smtClean="0"/>
              <a:t>bn</a:t>
            </a:r>
            <a:r>
              <a:rPr lang="fr-FR" dirty="0" smtClean="0"/>
              <a:t> € en 2010. Multiplication par 10. </a:t>
            </a:r>
          </a:p>
          <a:p>
            <a:pPr marL="0" indent="0">
              <a:buFont typeface="Monotype Sorts" pitchFamily="2" charset="2"/>
              <a:buNone/>
              <a:defRPr/>
            </a:pPr>
            <a:r>
              <a:rPr lang="fr-FR" dirty="0" smtClean="0"/>
              <a:t>ZTE est passé de ??? en 2000 à 7,2 </a:t>
            </a:r>
            <a:r>
              <a:rPr lang="fr-FR" dirty="0" err="1" smtClean="0"/>
              <a:t>bn</a:t>
            </a:r>
            <a:r>
              <a:rPr lang="fr-FR" dirty="0" smtClean="0"/>
              <a:t> € en 2010. </a:t>
            </a:r>
          </a:p>
          <a:p>
            <a:pPr marL="0" indent="0">
              <a:buFont typeface="Monotype Sorts" pitchFamily="2" charset="2"/>
              <a:buNone/>
              <a:defRPr/>
            </a:pPr>
            <a:endParaRPr lang="fr-FR" dirty="0" smtClean="0"/>
          </a:p>
          <a:p>
            <a:pPr marL="0" indent="0">
              <a:buFont typeface="Monotype Sorts" pitchFamily="2" charset="2"/>
              <a:buNone/>
              <a:defRPr/>
            </a:pPr>
            <a:r>
              <a:rPr lang="fr-FR" dirty="0" smtClean="0"/>
              <a:t>Triple raison : </a:t>
            </a:r>
          </a:p>
          <a:p>
            <a:pPr marL="171450" indent="-171450">
              <a:buFontTx/>
              <a:buChar char="-"/>
              <a:defRPr/>
            </a:pPr>
            <a:r>
              <a:rPr lang="fr-FR" dirty="0" smtClean="0"/>
              <a:t>Important marché national – largement protégé, mais surtout phase d’investissement massive comme l’Europe dans les années 90. </a:t>
            </a:r>
          </a:p>
          <a:p>
            <a:pPr marL="171450" indent="-171450">
              <a:buFontTx/>
              <a:buChar char="-"/>
              <a:defRPr/>
            </a:pPr>
            <a:r>
              <a:rPr lang="fr-FR" dirty="0" smtClean="0"/>
              <a:t>Faible coûts de R&amp;D / production</a:t>
            </a:r>
          </a:p>
          <a:p>
            <a:pPr marL="171450" indent="-171450">
              <a:buFontTx/>
              <a:buChar char="-"/>
              <a:defRPr/>
            </a:pPr>
            <a:r>
              <a:rPr lang="fr-FR" dirty="0" smtClean="0"/>
              <a:t>R&amp;D dépasse les occidentaux à partir de 2007 – 2008. Elément majeur : les produits </a:t>
            </a:r>
            <a:r>
              <a:rPr lang="fr-FR" dirty="0" err="1" smtClean="0"/>
              <a:t>Huawei</a:t>
            </a:r>
            <a:r>
              <a:rPr lang="fr-FR" dirty="0" smtClean="0"/>
              <a:t> sont en avance, meilleurs. La R&amp;D la plus en pointe est en Chine, et non plus en occident. </a:t>
            </a:r>
          </a:p>
          <a:p>
            <a:pPr marL="171450" indent="-171450">
              <a:buFontTx/>
              <a:buChar char="-"/>
              <a:defRPr/>
            </a:pPr>
            <a:endParaRPr lang="fr-FR" dirty="0" smtClean="0"/>
          </a:p>
          <a:p>
            <a:pPr marL="0" indent="0">
              <a:buFontTx/>
              <a:buNone/>
              <a:defRPr/>
            </a:pPr>
            <a:r>
              <a:rPr lang="fr-FR" dirty="0" smtClean="0"/>
              <a:t>3) Les ruptures viennent des US: Apple et Google – mais quasi disparition de leurs acteurs traditionnels, malgré protection du marché. </a:t>
            </a:r>
          </a:p>
          <a:p>
            <a:pPr marL="0" indent="0">
              <a:buFontTx/>
              <a:buNone/>
              <a:defRPr/>
            </a:pPr>
            <a:endParaRPr lang="fr-FR" dirty="0" smtClean="0"/>
          </a:p>
          <a:p>
            <a:pPr marL="0" indent="0">
              <a:buFontTx/>
              <a:buNone/>
              <a:defRPr/>
            </a:pPr>
            <a:r>
              <a:rPr lang="fr-FR" dirty="0" smtClean="0"/>
              <a:t>2007 : arrivée de l’iPhone. </a:t>
            </a:r>
            <a:r>
              <a:rPr lang="fr-FR" u="sng" dirty="0" smtClean="0"/>
              <a:t>Bouleversement des usages</a:t>
            </a:r>
            <a:r>
              <a:rPr lang="fr-FR" dirty="0" smtClean="0"/>
              <a:t>. Utilisation (enfin) des réseaux 3G inventés en Europe. </a:t>
            </a:r>
          </a:p>
          <a:p>
            <a:pPr marL="0" indent="0">
              <a:buFontTx/>
              <a:buNone/>
              <a:defRPr/>
            </a:pPr>
            <a:r>
              <a:rPr lang="fr-FR" dirty="0" smtClean="0"/>
              <a:t>Google : capte totalement la valeur des réseaux, aux dépens des opérateurs – nouveaux services, nouveaux business </a:t>
            </a:r>
            <a:r>
              <a:rPr lang="fr-FR" dirty="0" err="1" smtClean="0"/>
              <a:t>models</a:t>
            </a:r>
            <a:endParaRPr lang="fr-FR" dirty="0" smtClean="0"/>
          </a:p>
          <a:p>
            <a:pPr marL="0" indent="0">
              <a:buFontTx/>
              <a:buNone/>
              <a:defRPr/>
            </a:pP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pPr defTabSz="938213"/>
            <a:fld id="{0955A442-ED56-455C-841A-E9456F85C72F}" type="slidenum">
              <a:rPr lang="en-US" smtClean="0">
                <a:latin typeface="FuturaA Bk BT"/>
              </a:rPr>
              <a:pPr defTabSz="938213"/>
              <a:t>6</a:t>
            </a:fld>
            <a:endParaRPr lang="en-US" smtClean="0">
              <a:latin typeface="FuturaA Bk BT"/>
            </a:endParaRPr>
          </a:p>
        </p:txBody>
      </p:sp>
      <p:sp>
        <p:nvSpPr>
          <p:cNvPr id="41986" name="Rectangle 2"/>
          <p:cNvSpPr>
            <a:spLocks noGrp="1" noRot="1" noChangeAspect="1" noChangeArrowheads="1" noTextEdit="1"/>
          </p:cNvSpPr>
          <p:nvPr>
            <p:ph type="sldImg"/>
          </p:nvPr>
        </p:nvSpPr>
        <p:spPr>
          <a:xfrm>
            <a:off x="946150" y="742950"/>
            <a:ext cx="4984750" cy="3738563"/>
          </a:xfrm>
          <a:ln/>
        </p:spPr>
      </p:sp>
      <p:sp>
        <p:nvSpPr>
          <p:cNvPr id="2461699" name="Rectangle 3"/>
          <p:cNvSpPr>
            <a:spLocks noGrp="1" noChangeArrowheads="1"/>
          </p:cNvSpPr>
          <p:nvPr>
            <p:ph type="body" idx="1"/>
          </p:nvPr>
        </p:nvSpPr>
        <p:spPr/>
        <p:txBody>
          <a:bodyPr/>
          <a:lstStyle/>
          <a:p>
            <a:pPr marL="228600" indent="-228600">
              <a:buFontTx/>
              <a:buAutoNum type="arabicParenR"/>
              <a:defRPr/>
            </a:pPr>
            <a:r>
              <a:rPr lang="fr-FR" dirty="0" smtClean="0"/>
              <a:t>Innovation de Rupture</a:t>
            </a:r>
          </a:p>
          <a:p>
            <a:pPr marL="228600" indent="-228600">
              <a:buFontTx/>
              <a:buAutoNum type="arabicParenR"/>
              <a:defRPr/>
            </a:pPr>
            <a:endParaRPr lang="fr-FR" dirty="0" smtClean="0"/>
          </a:p>
          <a:p>
            <a:pPr marL="0" indent="0">
              <a:buFontTx/>
              <a:buNone/>
              <a:defRPr/>
            </a:pPr>
            <a:r>
              <a:rPr lang="fr-FR" dirty="0" smtClean="0"/>
              <a:t>Traditionnellement aux US (côte ouest): Apple, Google, Facebook</a:t>
            </a:r>
          </a:p>
          <a:p>
            <a:pPr marL="171450" indent="-171450">
              <a:buFontTx/>
              <a:buChar char="-"/>
              <a:defRPr/>
            </a:pPr>
            <a:r>
              <a:rPr lang="fr-FR" dirty="0" smtClean="0"/>
              <a:t>Le marché US immédiatement accessible</a:t>
            </a:r>
          </a:p>
          <a:p>
            <a:pPr marL="171450" indent="-171450">
              <a:buFontTx/>
              <a:buChar char="-"/>
              <a:defRPr/>
            </a:pPr>
            <a:r>
              <a:rPr lang="fr-FR" dirty="0" smtClean="0"/>
              <a:t>Ecosystème d’universités, d’argent, de </a:t>
            </a:r>
            <a:r>
              <a:rPr lang="fr-FR" dirty="0" err="1" smtClean="0"/>
              <a:t>start</a:t>
            </a:r>
            <a:r>
              <a:rPr lang="fr-FR" dirty="0" smtClean="0"/>
              <a:t> </a:t>
            </a:r>
            <a:r>
              <a:rPr lang="fr-FR" dirty="0" err="1" smtClean="0"/>
              <a:t>ups</a:t>
            </a:r>
            <a:r>
              <a:rPr lang="fr-FR" dirty="0" smtClean="0"/>
              <a:t>, de grands groupes…</a:t>
            </a:r>
          </a:p>
          <a:p>
            <a:pPr marL="171450" indent="-171450">
              <a:buFontTx/>
              <a:buChar char="-"/>
              <a:defRPr/>
            </a:pPr>
            <a:endParaRPr lang="fr-FR" dirty="0" smtClean="0"/>
          </a:p>
          <a:p>
            <a:pPr marL="0" indent="0">
              <a:buFontTx/>
              <a:buNone/>
              <a:defRPr/>
            </a:pPr>
            <a:r>
              <a:rPr lang="fr-FR" dirty="0" smtClean="0"/>
              <a:t>Cela n’a plus été la force de l’Europe depuis de nombreuses décennies, peut-être depuis la 1</a:t>
            </a:r>
            <a:r>
              <a:rPr lang="fr-FR" baseline="30000" dirty="0" smtClean="0"/>
              <a:t>ère</a:t>
            </a:r>
            <a:r>
              <a:rPr lang="fr-FR" dirty="0" smtClean="0"/>
              <a:t> guerre mondiale. </a:t>
            </a:r>
          </a:p>
          <a:p>
            <a:pPr marL="0" indent="0">
              <a:buFontTx/>
              <a:buNone/>
              <a:defRPr/>
            </a:pPr>
            <a:endParaRPr lang="fr-FR" dirty="0" smtClean="0"/>
          </a:p>
          <a:p>
            <a:pPr marL="0" indent="0">
              <a:buFontTx/>
              <a:buNone/>
              <a:defRPr/>
            </a:pPr>
            <a:r>
              <a:rPr lang="fr-FR" dirty="0" smtClean="0"/>
              <a:t>Illustration : capitalisation boursière de Apple : passée de 90 à 360 </a:t>
            </a:r>
            <a:r>
              <a:rPr lang="fr-FR" dirty="0" err="1" smtClean="0"/>
              <a:t>bn</a:t>
            </a:r>
            <a:r>
              <a:rPr lang="fr-FR" dirty="0" smtClean="0"/>
              <a:t> $ de 2007 à aujourd’hui, tandis que celle de Nokia est passée de 150 </a:t>
            </a:r>
            <a:r>
              <a:rPr lang="fr-FR" dirty="0" err="1" smtClean="0"/>
              <a:t>bn</a:t>
            </a:r>
            <a:r>
              <a:rPr lang="fr-FR" dirty="0" smtClean="0"/>
              <a:t> € (2008) à 23 </a:t>
            </a:r>
            <a:r>
              <a:rPr lang="fr-FR" dirty="0" err="1" smtClean="0"/>
              <a:t>bn</a:t>
            </a:r>
            <a:r>
              <a:rPr lang="fr-FR" dirty="0" smtClean="0"/>
              <a:t> € aujourd’hui. </a:t>
            </a:r>
          </a:p>
          <a:p>
            <a:pPr marL="0" indent="0">
              <a:buFontTx/>
              <a:buNone/>
              <a:defRPr/>
            </a:pPr>
            <a:endParaRPr lang="fr-FR" dirty="0" smtClean="0"/>
          </a:p>
          <a:p>
            <a:pPr marL="0" indent="0">
              <a:buFontTx/>
              <a:buNone/>
              <a:defRPr/>
            </a:pPr>
            <a:r>
              <a:rPr lang="fr-FR" dirty="0" smtClean="0"/>
              <a:t>2) Innovation incrémentale</a:t>
            </a:r>
          </a:p>
          <a:p>
            <a:pPr marL="0" indent="0">
              <a:buFontTx/>
              <a:buNone/>
              <a:defRPr/>
            </a:pPr>
            <a:endParaRPr lang="fr-FR" dirty="0" smtClean="0"/>
          </a:p>
          <a:p>
            <a:pPr marL="0" indent="0">
              <a:buFontTx/>
              <a:buNone/>
              <a:defRPr/>
            </a:pPr>
            <a:r>
              <a:rPr lang="fr-FR" dirty="0" smtClean="0"/>
              <a:t>Plus au cœur du modèle industriel européen : automobile, aéronautique, énergie…</a:t>
            </a:r>
          </a:p>
          <a:p>
            <a:pPr marL="0" indent="0">
              <a:buFontTx/>
              <a:buNone/>
              <a:defRPr/>
            </a:pPr>
            <a:endParaRPr lang="fr-FR" dirty="0" smtClean="0"/>
          </a:p>
          <a:p>
            <a:pPr marL="0" indent="0">
              <a:buFontTx/>
              <a:buNone/>
              <a:defRPr/>
            </a:pPr>
            <a:r>
              <a:rPr lang="fr-FR" dirty="0" smtClean="0"/>
              <a:t>L’exemple de </a:t>
            </a:r>
            <a:r>
              <a:rPr lang="fr-FR" dirty="0" err="1" smtClean="0"/>
              <a:t>Huawei</a:t>
            </a:r>
            <a:r>
              <a:rPr lang="fr-FR" dirty="0" smtClean="0"/>
              <a:t> montre que la Chine peut rapidement développer des champions qui doublent les occidentaux en la matière. Pas sûr que le risque soit totalement perçu dans les domaines traditionnels de l’industrie européenne. </a:t>
            </a:r>
          </a:p>
          <a:p>
            <a:pPr marL="0" indent="0">
              <a:buFontTx/>
              <a:buNone/>
              <a:defRPr/>
            </a:pPr>
            <a:endParaRPr lang="fr-FR" dirty="0" smtClean="0"/>
          </a:p>
          <a:p>
            <a:pPr marL="0" indent="0">
              <a:buFontTx/>
              <a:buNone/>
              <a:defRPr/>
            </a:pPr>
            <a:r>
              <a:rPr lang="fr-FR" dirty="0" smtClean="0"/>
              <a:t>Pour moi, la croissance de </a:t>
            </a:r>
            <a:r>
              <a:rPr lang="fr-FR" dirty="0" err="1" smtClean="0"/>
              <a:t>Huawei</a:t>
            </a:r>
            <a:r>
              <a:rPr lang="fr-FR" dirty="0" smtClean="0"/>
              <a:t>, ses succès technologiques et commerciaux sont le signe d’un risque majeur pour l’industrie traditionnelle européenne. Le modèle européen peut être dépassé par la capacité d’innovation incrémentale chinoise, par les millions d’ingénieurs formés chaque année, par la capacité d’organisation, par la taille du marché intérieur. </a:t>
            </a:r>
          </a:p>
          <a:p>
            <a:pPr marL="0" indent="0">
              <a:buFontTx/>
              <a:buNone/>
              <a:defRPr/>
            </a:pPr>
            <a:endParaRPr lang="fr-FR" dirty="0"/>
          </a:p>
          <a:p>
            <a:pPr marL="0" indent="0">
              <a:buFontTx/>
              <a:buNone/>
              <a:defRPr/>
            </a:pPr>
            <a:r>
              <a:rPr lang="fr-FR" dirty="0" smtClean="0"/>
              <a:t>Si ce risque se confirme, quelle peut être la place de l’Europe ? Quelle peut-être la place de l’Europe dans un monde où la Chine est en mesure de lui contester ses positions en innovation incrémentale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38213"/>
            <a:fld id="{6E5B71E5-58E2-4661-A848-2CE6E3D8EA01}" type="slidenum">
              <a:rPr lang="en-US" smtClean="0">
                <a:latin typeface="FuturaA Bk BT"/>
              </a:rPr>
              <a:pPr defTabSz="938213"/>
              <a:t>7</a:t>
            </a:fld>
            <a:endParaRPr lang="en-US" smtClean="0">
              <a:latin typeface="FuturaA Bk BT"/>
            </a:endParaRPr>
          </a:p>
        </p:txBody>
      </p:sp>
      <p:sp>
        <p:nvSpPr>
          <p:cNvPr id="44034" name="Rectangle 2"/>
          <p:cNvSpPr>
            <a:spLocks noGrp="1" noRot="1" noChangeAspect="1" noChangeArrowheads="1" noTextEdit="1"/>
          </p:cNvSpPr>
          <p:nvPr>
            <p:ph type="sldImg"/>
          </p:nvPr>
        </p:nvSpPr>
        <p:spPr>
          <a:xfrm>
            <a:off x="946150" y="742950"/>
            <a:ext cx="4984750" cy="3738563"/>
          </a:xfrm>
          <a:ln/>
        </p:spPr>
      </p:sp>
      <p:sp>
        <p:nvSpPr>
          <p:cNvPr id="2461699" name="Rectangle 3"/>
          <p:cNvSpPr>
            <a:spLocks noGrp="1" noChangeArrowheads="1"/>
          </p:cNvSpPr>
          <p:nvPr>
            <p:ph type="body" idx="1"/>
          </p:nvPr>
        </p:nvSpPr>
        <p:spPr/>
        <p:txBody>
          <a:bodyPr/>
          <a:lstStyle/>
          <a:p>
            <a:pPr marL="0" indent="0">
              <a:buFontTx/>
              <a:buNone/>
              <a:defRPr/>
            </a:pPr>
            <a:r>
              <a:rPr lang="fr-FR" dirty="0" smtClean="0"/>
              <a:t>Essayer de donner quelques pistes pour renouveler les succès de l’Europe en matière de technologies de télécoms ? </a:t>
            </a:r>
          </a:p>
          <a:p>
            <a:pPr marL="0" indent="0">
              <a:buFontTx/>
              <a:buNone/>
              <a:defRPr/>
            </a:pPr>
            <a:endParaRPr lang="fr-FR" dirty="0" smtClean="0"/>
          </a:p>
          <a:p>
            <a:pPr marL="228600" indent="-228600">
              <a:buFontTx/>
              <a:buAutoNum type="arabicParenR"/>
              <a:defRPr/>
            </a:pPr>
            <a:r>
              <a:rPr lang="fr-FR" dirty="0" smtClean="0"/>
              <a:t>La stratégie Delors / Lamy des années 80 / 90 : intégration européenne, harmonisation des règles, marché unique européen</a:t>
            </a:r>
          </a:p>
          <a:p>
            <a:pPr marL="228600" indent="-228600">
              <a:buFontTx/>
              <a:buAutoNum type="arabicParenR"/>
              <a:defRPr/>
            </a:pPr>
            <a:endParaRPr lang="fr-FR" dirty="0" smtClean="0"/>
          </a:p>
          <a:p>
            <a:pPr marL="0" indent="0">
              <a:buFontTx/>
              <a:buNone/>
              <a:defRPr/>
            </a:pPr>
            <a:r>
              <a:rPr lang="fr-FR" dirty="0" smtClean="0"/>
              <a:t>Nécessaire d’aller plus loin: </a:t>
            </a:r>
          </a:p>
          <a:p>
            <a:pPr marL="0" indent="0">
              <a:buFontTx/>
              <a:buNone/>
              <a:defRPr/>
            </a:pPr>
            <a:r>
              <a:rPr lang="fr-FR" dirty="0" smtClean="0"/>
              <a:t>-   Résistances nationales fortes – </a:t>
            </a:r>
            <a:r>
              <a:rPr lang="fr-FR" dirty="0" err="1" smtClean="0"/>
              <a:t>cf</a:t>
            </a:r>
            <a:r>
              <a:rPr lang="fr-FR" dirty="0" smtClean="0"/>
              <a:t> déploiement 4G qui prend 2 à 4 ans de retard sur US parce que les fréquences sont de compétence nationale</a:t>
            </a:r>
          </a:p>
          <a:p>
            <a:pPr marL="171450" indent="-171450">
              <a:buFontTx/>
              <a:buChar char="-"/>
              <a:defRPr/>
            </a:pPr>
            <a:r>
              <a:rPr lang="fr-FR" dirty="0" smtClean="0"/>
              <a:t>Marché intérieur européen n’est plus si grand par rapport au reste du monde. UE est passé de 30% du PIB monde en 2005 à 25% en 2010, décroissance va se poursuivre. Quel poids à moins de 20 % ? </a:t>
            </a:r>
          </a:p>
          <a:p>
            <a:pPr marL="171450" indent="-171450">
              <a:buFontTx/>
              <a:buChar char="-"/>
              <a:defRPr/>
            </a:pPr>
            <a:endParaRPr lang="fr-FR" dirty="0" smtClean="0"/>
          </a:p>
          <a:p>
            <a:pPr marL="0" indent="0">
              <a:buFontTx/>
              <a:buNone/>
              <a:defRPr/>
            </a:pPr>
            <a:r>
              <a:rPr lang="fr-FR" dirty="0" smtClean="0"/>
              <a:t>2) Protectionnisme / nouvelles alliances ?</a:t>
            </a:r>
          </a:p>
          <a:p>
            <a:pPr marL="0" indent="0">
              <a:buFontTx/>
              <a:buNone/>
              <a:defRPr/>
            </a:pPr>
            <a:endParaRPr lang="fr-FR" dirty="0" smtClean="0"/>
          </a:p>
          <a:p>
            <a:pPr marL="0" indent="0">
              <a:buFontTx/>
              <a:buNone/>
              <a:defRPr/>
            </a:pPr>
            <a:r>
              <a:rPr lang="fr-FR" dirty="0" smtClean="0"/>
              <a:t>En place en Chine (parts de marché réservées) et aux US (Sécurité – interdit aux Chinois). </a:t>
            </a:r>
          </a:p>
          <a:p>
            <a:pPr marL="0" indent="0">
              <a:buFontTx/>
              <a:buNone/>
              <a:defRPr/>
            </a:pPr>
            <a:r>
              <a:rPr lang="fr-FR" dirty="0" smtClean="0"/>
              <a:t>Le protectionnisme US protège de fait Cisco, Ericsson et Alcatel-Lucent (un américain et deux européens…). Pourrions  nous imaginer une alliance à l’échelle occidentale (US + UE) pour défendre un leadership technologique ? </a:t>
            </a:r>
          </a:p>
          <a:p>
            <a:pPr marL="0" indent="0">
              <a:buFontTx/>
              <a:buNone/>
              <a:defRPr/>
            </a:pPr>
            <a:r>
              <a:rPr lang="fr-FR" dirty="0" smtClean="0"/>
              <a:t>Mais efficacité pas évidente (voir US) et difficile à mettre en œuvre en Europe (pas de consensus). </a:t>
            </a:r>
          </a:p>
          <a:p>
            <a:pPr marL="0" indent="0">
              <a:buFontTx/>
              <a:buNone/>
              <a:defRPr/>
            </a:pPr>
            <a:endParaRPr lang="fr-FR" dirty="0" smtClean="0"/>
          </a:p>
          <a:p>
            <a:pPr marL="0" indent="0">
              <a:buFontTx/>
              <a:buNone/>
              <a:defRPr/>
            </a:pPr>
            <a:r>
              <a:rPr lang="fr-FR" dirty="0" smtClean="0"/>
              <a:t>3) Concentration / spécialisation : tous derrière Ericsson et Nokia</a:t>
            </a:r>
          </a:p>
          <a:p>
            <a:pPr marL="0" indent="0">
              <a:buFontTx/>
              <a:buNone/>
              <a:defRPr/>
            </a:pPr>
            <a:endParaRPr lang="fr-FR" dirty="0" smtClean="0"/>
          </a:p>
          <a:p>
            <a:pPr marL="0" indent="0">
              <a:buFontTx/>
              <a:buNone/>
              <a:defRPr/>
            </a:pPr>
            <a:r>
              <a:rPr lang="fr-FR" dirty="0" smtClean="0"/>
              <a:t>Concentration des industriels va se poursuivre. Il n’y a pas de place pour un champion par pays. Si Ericsson et Nokia restent les seuls champions européens, est-ce que l’Elysée interviendra sur France Telecom pour favoriser un suédois face à un chinois, est-ce que la France soutiendra le finlandais par des aides à la R&amp;D, par des contrats d’armement ? Il faudra apprendre à être solidaire. </a:t>
            </a:r>
          </a:p>
          <a:p>
            <a:pPr marL="0" indent="0">
              <a:buFontTx/>
              <a:buNone/>
              <a:defRPr/>
            </a:pPr>
            <a:endParaRPr lang="fr-FR" dirty="0" smtClean="0"/>
          </a:p>
          <a:p>
            <a:pPr marL="0" indent="0">
              <a:buFontTx/>
              <a:buNone/>
              <a:defRPr/>
            </a:pPr>
            <a:r>
              <a:rPr lang="fr-FR" dirty="0" smtClean="0"/>
              <a:t>4) Flexibilité</a:t>
            </a:r>
          </a:p>
          <a:p>
            <a:pPr marL="0" indent="0">
              <a:buFontTx/>
              <a:buNone/>
              <a:defRPr/>
            </a:pPr>
            <a:endParaRPr lang="fr-FR" dirty="0" smtClean="0"/>
          </a:p>
          <a:p>
            <a:pPr marL="0" indent="0">
              <a:buFontTx/>
              <a:buNone/>
              <a:defRPr/>
            </a:pPr>
            <a:r>
              <a:rPr lang="fr-FR" dirty="0" smtClean="0"/>
              <a:t>Dans la high </a:t>
            </a:r>
            <a:r>
              <a:rPr lang="fr-FR" dirty="0" err="1" smtClean="0"/>
              <a:t>tech</a:t>
            </a:r>
            <a:r>
              <a:rPr lang="fr-FR" dirty="0" smtClean="0"/>
              <a:t>, les marchés sont volatils. Il faut investir dans 5 technologies pour réussir avec une. J’ai connu des activités dont le chiffre d’affaires double en un an, d’autres où il est divisé par 10 sur un trimestre.  </a:t>
            </a:r>
          </a:p>
          <a:p>
            <a:pPr marL="0" indent="0">
              <a:buFontTx/>
              <a:buNone/>
              <a:defRPr/>
            </a:pPr>
            <a:r>
              <a:rPr lang="fr-FR" dirty="0" smtClean="0"/>
              <a:t>Il faut donc pouvoir recruter et licencier rapidement. C’est possible aux US, en Chine, en Inde. C’est difficile en Europe continentale : 12 mois, 100 k€ par personne. </a:t>
            </a:r>
          </a:p>
          <a:p>
            <a:pPr marL="0" indent="0">
              <a:buFontTx/>
              <a:buNone/>
              <a:defRPr/>
            </a:pPr>
            <a:r>
              <a:rPr lang="fr-FR" dirty="0" smtClean="0"/>
              <a:t>Alors que l’Europe a tous les atouts : compétences, infrastructures, marchés, une entreprise de high </a:t>
            </a:r>
            <a:r>
              <a:rPr lang="fr-FR" dirty="0" err="1" smtClean="0"/>
              <a:t>tech</a:t>
            </a:r>
            <a:r>
              <a:rPr lang="fr-FR" dirty="0" smtClean="0"/>
              <a:t> international évite d’investir en Europe : on favorise toujours les autres continents.  </a:t>
            </a:r>
          </a:p>
          <a:p>
            <a:pPr marL="0" indent="0">
              <a:buFontTx/>
              <a:buNone/>
              <a:defRPr/>
            </a:pPr>
            <a:r>
              <a:rPr lang="fr-FR" dirty="0" smtClean="0"/>
              <a:t>Effet de long terme très grave pour l’Europe : cela risque de conduire l’Europe à sortir progressivement des marchés de high </a:t>
            </a:r>
            <a:r>
              <a:rPr lang="fr-FR" dirty="0" err="1" smtClean="0"/>
              <a:t>tech</a:t>
            </a:r>
            <a:r>
              <a:rPr lang="fr-FR" dirty="0" smtClean="0"/>
              <a:t>. </a:t>
            </a:r>
          </a:p>
          <a:p>
            <a:pPr marL="0" indent="0">
              <a:buFontTx/>
              <a:buNone/>
              <a:defRPr/>
            </a:pPr>
            <a:r>
              <a:rPr lang="fr-FR" dirty="0" smtClean="0"/>
              <a:t>Très difficile à résoudre car c’est au cœur de notre modèle social. </a:t>
            </a:r>
          </a:p>
          <a:p>
            <a:pPr marL="0" indent="0">
              <a:buFontTx/>
              <a:buNone/>
              <a:defRPr/>
            </a:pPr>
            <a:endParaRPr lang="fr-FR" dirty="0" smtClean="0"/>
          </a:p>
          <a:p>
            <a:pPr marL="0" indent="0">
              <a:buFontTx/>
              <a:buNone/>
              <a:defRPr/>
            </a:pPr>
            <a:r>
              <a:rPr lang="fr-FR" dirty="0" smtClean="0"/>
              <a:t>5) Où sera la valeur demain ? </a:t>
            </a:r>
          </a:p>
          <a:p>
            <a:pPr marL="0" indent="0">
              <a:buFontTx/>
              <a:buNone/>
              <a:defRPr/>
            </a:pPr>
            <a:endParaRPr lang="fr-FR" dirty="0" smtClean="0"/>
          </a:p>
          <a:p>
            <a:pPr marL="0" indent="0">
              <a:buFontTx/>
              <a:buNone/>
              <a:defRPr/>
            </a:pPr>
            <a:r>
              <a:rPr lang="fr-FR" dirty="0" smtClean="0"/>
              <a:t>Cette volatilité s’applique aux télécoms : est-ce que les infrastructures de télécom seront toujours un enjeu demain, où est-ce que la valeur sera ailleurs ? Il y a d’autres secteurs qui semblent beaucoup plus prometteurs aujourd’hui : </a:t>
            </a:r>
          </a:p>
          <a:p>
            <a:pPr marL="171450" indent="-171450">
              <a:buFontTx/>
              <a:buChar char="-"/>
              <a:defRPr/>
            </a:pPr>
            <a:r>
              <a:rPr lang="fr-FR" dirty="0" smtClean="0"/>
              <a:t>Les chipsets concentrent les technologies – voir les profits des leaders </a:t>
            </a:r>
            <a:r>
              <a:rPr lang="fr-FR" dirty="0" err="1" smtClean="0"/>
              <a:t>Qualcomm</a:t>
            </a:r>
            <a:r>
              <a:rPr lang="fr-FR" dirty="0" smtClean="0"/>
              <a:t> ou Intel – des Américains</a:t>
            </a:r>
          </a:p>
          <a:p>
            <a:pPr marL="171450" indent="-171450">
              <a:buFontTx/>
              <a:buChar char="-"/>
              <a:defRPr/>
            </a:pPr>
            <a:r>
              <a:rPr lang="fr-FR" dirty="0" smtClean="0"/>
              <a:t>La gestion du contenu devient central – voir les succès de Google et Facebook, qui ont préempté la valeur qui aurait dû être dans les mains des France Telecom et Deutsche Telekom. </a:t>
            </a:r>
          </a:p>
          <a:p>
            <a:pPr marL="171450" indent="-171450">
              <a:buFontTx/>
              <a:buChar char="-"/>
              <a:defRPr/>
            </a:pPr>
            <a:r>
              <a:rPr lang="fr-FR" dirty="0" smtClean="0"/>
              <a:t>Les services aux entreprises et aux particuliers vont connaître une nouvelle révolution si le </a:t>
            </a:r>
            <a:r>
              <a:rPr lang="fr-FR" dirty="0" err="1" smtClean="0"/>
              <a:t>cloud</a:t>
            </a:r>
            <a:r>
              <a:rPr lang="fr-FR" dirty="0" smtClean="0"/>
              <a:t> </a:t>
            </a:r>
            <a:r>
              <a:rPr lang="fr-FR" dirty="0" err="1" smtClean="0"/>
              <a:t>computing</a:t>
            </a:r>
            <a:r>
              <a:rPr lang="fr-FR" dirty="0" smtClean="0"/>
              <a:t> rencontre les succès espérés – nouveaux bouleversements à venir où l’Europe doit se positionner.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pPr defTabSz="938213"/>
            <a:fld id="{4089B4EB-28F0-4F6D-8762-BFABF4858E4B}" type="slidenum">
              <a:rPr lang="en-US" smtClean="0">
                <a:latin typeface="FuturaA Bk BT"/>
              </a:rPr>
              <a:pPr defTabSz="938213"/>
              <a:t>8</a:t>
            </a:fld>
            <a:endParaRPr lang="en-US" smtClean="0">
              <a:latin typeface="FuturaA Bk BT"/>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06463" y="4727575"/>
            <a:ext cx="5064125" cy="4484688"/>
          </a:xfrm>
          <a:noFill/>
          <a:ln/>
        </p:spPr>
        <p:txBody>
          <a:bodyPr/>
          <a:lstStyle/>
          <a:p>
            <a:pPr>
              <a:buFontTx/>
              <a:buNone/>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iStock_000005322763Large.jpg"/>
          <p:cNvPicPr>
            <a:picLocks noChangeAspect="1"/>
          </p:cNvPicPr>
          <p:nvPr userDrawn="1"/>
        </p:nvPicPr>
        <p:blipFill>
          <a:blip r:embed="rId2" cstate="print">
            <a:duotone>
              <a:schemeClr val="bg2">
                <a:shade val="45000"/>
                <a:satMod val="135000"/>
              </a:schemeClr>
              <a:prstClr val="white"/>
            </a:duotone>
          </a:blip>
          <a:stretch>
            <a:fillRect/>
          </a:stretch>
        </p:blipFill>
        <p:spPr>
          <a:xfrm>
            <a:off x="0" y="0"/>
            <a:ext cx="9136443"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5" name="Rectangle 5"/>
          <p:cNvSpPr txBox="1">
            <a:spLocks noChangeArrowheads="1"/>
          </p:cNvSpPr>
          <p:nvPr userDrawn="1"/>
        </p:nvSpPr>
        <p:spPr>
          <a:xfrm>
            <a:off x="2743200" y="279400"/>
            <a:ext cx="6400800" cy="1752600"/>
          </a:xfrm>
          <a:prstGeom prst="rect">
            <a:avLst/>
          </a:prstGeom>
        </p:spPr>
        <p:txBody>
          <a:bodyPr>
            <a:normAutofit/>
          </a:bodyPr>
          <a:lstStyle/>
          <a:p>
            <a:pPr algn="ctr" fontAlgn="auto">
              <a:spcBef>
                <a:spcPct val="20000"/>
              </a:spcBef>
              <a:spcAft>
                <a:spcPts val="0"/>
              </a:spcAft>
              <a:buFont typeface="Arial" pitchFamily="34" charset="0"/>
              <a:buNone/>
              <a:defRPr/>
            </a:pPr>
            <a:endParaRPr lang="en-US" sz="3200" dirty="0">
              <a:solidFill>
                <a:schemeClr val="tx1">
                  <a:tint val="75000"/>
                </a:schemeClr>
              </a:solidFill>
              <a:latin typeface="+mn-lt"/>
            </a:endParaRPr>
          </a:p>
        </p:txBody>
      </p:sp>
      <p:sp>
        <p:nvSpPr>
          <p:cNvPr id="6" name="Rectangle 6"/>
          <p:cNvSpPr>
            <a:spLocks noChangeArrowheads="1"/>
          </p:cNvSpPr>
          <p:nvPr userDrawn="1"/>
        </p:nvSpPr>
        <p:spPr bwMode="auto">
          <a:xfrm>
            <a:off x="3165475" y="6410325"/>
            <a:ext cx="2876550" cy="279400"/>
          </a:xfrm>
          <a:prstGeom prst="rect">
            <a:avLst/>
          </a:prstGeom>
          <a:noFill/>
          <a:ln w="9525">
            <a:noFill/>
            <a:miter lim="800000"/>
            <a:headEnd/>
            <a:tailEnd/>
          </a:ln>
          <a:effectLst/>
        </p:spPr>
        <p:txBody>
          <a:bodyPr lIns="91428" tIns="45714" rIns="91428" bIns="45714" anchor="b"/>
          <a:lstStyle/>
          <a:p>
            <a:pPr algn="r" eaLnBrk="0" hangingPunct="0">
              <a:spcBef>
                <a:spcPct val="50000"/>
              </a:spcBef>
              <a:defRPr/>
            </a:pPr>
            <a:r>
              <a:rPr lang="en-US" sz="700" dirty="0"/>
              <a:t>All Rights Reserved © </a:t>
            </a:r>
            <a:r>
              <a:rPr lang="en-US" sz="700" i="1" dirty="0"/>
              <a:t>Coste and Partners </a:t>
            </a:r>
            <a:r>
              <a:rPr lang="en-US" sz="700" dirty="0"/>
              <a:t>2011</a:t>
            </a:r>
            <a:endParaRPr lang="en-US" sz="700" dirty="0"/>
          </a:p>
        </p:txBody>
      </p:sp>
      <p:sp>
        <p:nvSpPr>
          <p:cNvPr id="2" name="Title 1"/>
          <p:cNvSpPr>
            <a:spLocks noGrp="1"/>
          </p:cNvSpPr>
          <p:nvPr>
            <p:ph type="ctrTitle"/>
          </p:nvPr>
        </p:nvSpPr>
        <p:spPr>
          <a:xfrm>
            <a:off x="685800" y="2130425"/>
            <a:ext cx="7772400" cy="1470025"/>
          </a:xfrm>
        </p:spPr>
        <p:txBody>
          <a:bodyPr>
            <a:normAutofit/>
          </a:bodyPr>
          <a:lstStyle>
            <a:lvl1pPr>
              <a:defRPr sz="3200" b="1">
                <a:solidFill>
                  <a:schemeClr val="tx2"/>
                </a:solidFill>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lgn="ctr" eaLnBrk="0" hangingPunct="0">
              <a:lnSpc>
                <a:spcPct val="90000"/>
              </a:lnSpc>
              <a:spcAft>
                <a:spcPts val="1200"/>
              </a:spcAft>
              <a:buClr>
                <a:schemeClr val="bg1"/>
              </a:buClr>
              <a:buFont typeface="Times New Roman" pitchFamily="18" charset="0"/>
              <a:buChar char="•"/>
              <a:defRPr/>
            </a:lvl1pPr>
          </a:lstStyle>
          <a:p>
            <a:pPr>
              <a:defRPr/>
            </a:pPr>
            <a:fld id="{A0130A70-5216-4507-87B3-0F796AEEFCF2}" type="datetimeFigureOut">
              <a:rPr lang="en-US"/>
              <a:pPr>
                <a:defRPr/>
              </a:pPr>
              <a:t>12/15/2011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lnSpc>
                <a:spcPct val="90000"/>
              </a:lnSpc>
              <a:spcAft>
                <a:spcPts val="1200"/>
              </a:spcAft>
              <a:buClr>
                <a:schemeClr val="bg1"/>
              </a:buClr>
              <a:buFont typeface="Times New Roman" pitchFamily="18" charset="0"/>
              <a:buChar char="•"/>
              <a:defRPr dirty="0"/>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8AD0B3-2E3F-4C65-BFCA-F7D66ECEF35A}" type="slidenum">
              <a:rPr lang="en-US"/>
              <a:pPr>
                <a:defRPr/>
              </a:pPr>
              <a:t>‹N°›</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1D865296-1C19-4DCC-8610-040C52371FAE}" type="slidenum">
              <a:rPr lang="en-US"/>
              <a:pPr>
                <a:defRPr/>
              </a:pPr>
              <a:t>‹N°›</a:t>
            </a:fld>
            <a:r>
              <a:rPr lang="en-US"/>
              <a:t> | ALU Business Model Proposal | March 2009 </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9BBC8C9-A116-4459-BD34-CEF0981C960F}" type="slidenum">
              <a:rPr lang="en-US"/>
              <a:pPr>
                <a:defRPr/>
              </a:pPr>
              <a:t>‹N°›</a:t>
            </a:fld>
            <a:r>
              <a:rPr lang="en-US"/>
              <a:t> | ALU Business Model Proposal | March 2009 </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DEECE81-AB8C-4149-BF04-B072841FF6E9}" type="slidenum">
              <a:rPr lang="en-US"/>
              <a:pPr>
                <a:defRPr/>
              </a:pPr>
              <a:t>‹N°›</a:t>
            </a:fld>
            <a:r>
              <a:rPr lang="en-US"/>
              <a:t> | ALU Business Model Proposal | March 2009 </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3"/>
          <p:cNvSpPr>
            <a:spLocks noGrp="1"/>
          </p:cNvSpPr>
          <p:nvPr>
            <p:ph type="sldNum" sz="quarter" idx="10"/>
          </p:nvPr>
        </p:nvSpPr>
        <p:spPr/>
        <p:txBody>
          <a:bodyPr/>
          <a:lstStyle>
            <a:lvl1pPr>
              <a:defRPr/>
            </a:lvl1pPr>
          </a:lstStyle>
          <a:p>
            <a:pPr>
              <a:defRPr/>
            </a:pPr>
            <a:fld id="{4AC08958-EC9B-4795-96B3-A43DC6082AB4}" type="slidenum">
              <a:rPr lang="en-US"/>
              <a:pPr>
                <a:defRPr/>
              </a:pPr>
              <a:t>‹N°›</a:t>
            </a:fld>
            <a:r>
              <a:rPr lang="en-US"/>
              <a:t> | ALU Business Model Proposal | March 2009 </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1438"/>
            <a:ext cx="2070100" cy="56356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27038" y="71438"/>
            <a:ext cx="6061075" cy="5635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3"/>
          <p:cNvSpPr>
            <a:spLocks noGrp="1"/>
          </p:cNvSpPr>
          <p:nvPr>
            <p:ph type="sldNum" sz="quarter" idx="10"/>
          </p:nvPr>
        </p:nvSpPr>
        <p:spPr/>
        <p:txBody>
          <a:bodyPr/>
          <a:lstStyle>
            <a:lvl1pPr>
              <a:defRPr/>
            </a:lvl1pPr>
          </a:lstStyle>
          <a:p>
            <a:pPr>
              <a:defRPr/>
            </a:pPr>
            <a:fld id="{1B0301D3-0163-4E15-9CDF-9C51BF65182D}" type="slidenum">
              <a:rPr lang="en-US"/>
              <a:pPr>
                <a:defRPr/>
              </a:pPr>
              <a:t>‹N°›</a:t>
            </a:fld>
            <a:r>
              <a:rPr lang="en-US"/>
              <a:t> | ALU Business Model Proposal | March 2009 </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D55E6917-51C5-41F3-A627-B5C1C7EA97DE}" type="datetimeFigureOut">
              <a:rPr lang="fr-FR"/>
              <a:pPr>
                <a:defRPr/>
              </a:pPr>
              <a:t>15/12/2011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66D13AA-B378-495B-986E-0DF8A5DC3AE1}"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5C10534E-85B6-4C99-BD45-3195D1C75517}" type="datetimeFigureOut">
              <a:rPr lang="fr-FR"/>
              <a:pPr>
                <a:defRPr/>
              </a:pPr>
              <a:t>15/12/2011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CBF9F19-CB31-42DC-A8EE-DBBCC37F52E1}"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9927BD-59B7-4ECF-9037-8BD7DE45083F}" type="datetimeFigureOut">
              <a:rPr lang="fr-FR"/>
              <a:pPr>
                <a:defRPr/>
              </a:pPr>
              <a:t>15/12/2011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4720525-A327-4912-B33F-181833F323B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D859AF27-C909-4769-B315-5A0B465FEA0C}" type="datetimeFigureOut">
              <a:rPr lang="fr-FR"/>
              <a:pPr>
                <a:defRPr/>
              </a:pPr>
              <a:t>15/12/2011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22FF356-AD27-449A-98F8-3A0A223CF38D}"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7B08971C-C21D-4EC5-AEDF-21286BA2C3BF}" type="datetimeFigureOut">
              <a:rPr lang="fr-FR"/>
              <a:pPr>
                <a:defRPr/>
              </a:pPr>
              <a:t>15/12/2011</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608D290-A8E6-4049-A03D-20F09CFA938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Yellow_title"/>
          <p:cNvPicPr>
            <a:picLocks noChangeAspect="1" noChangeArrowheads="1"/>
          </p:cNvPicPr>
          <p:nvPr/>
        </p:nvPicPr>
        <p:blipFill>
          <a:blip r:embed="rId2"/>
          <a:srcRect/>
          <a:stretch>
            <a:fillRect/>
          </a:stretch>
        </p:blipFill>
        <p:spPr bwMode="auto">
          <a:xfrm>
            <a:off x="0" y="0"/>
            <a:ext cx="9144000" cy="6029325"/>
          </a:xfrm>
          <a:prstGeom prst="rect">
            <a:avLst/>
          </a:prstGeom>
          <a:noFill/>
          <a:ln w="9525">
            <a:noFill/>
            <a:miter lim="800000"/>
            <a:headEnd/>
            <a:tailEnd/>
          </a:ln>
        </p:spPr>
      </p:pic>
      <p:sp>
        <p:nvSpPr>
          <p:cNvPr id="5" name="Rectangle 4"/>
          <p:cNvSpPr>
            <a:spLocks noChangeArrowheads="1"/>
          </p:cNvSpPr>
          <p:nvPr/>
        </p:nvSpPr>
        <p:spPr bwMode="auto">
          <a:xfrm>
            <a:off x="0" y="0"/>
            <a:ext cx="9144000" cy="6858000"/>
          </a:xfrm>
          <a:prstGeom prst="rect">
            <a:avLst/>
          </a:prstGeom>
          <a:noFill/>
          <a:ln w="12700">
            <a:solidFill>
              <a:schemeClr val="tx1"/>
            </a:solidFill>
            <a:miter lim="800000"/>
            <a:headEnd/>
            <a:tailEnd/>
          </a:ln>
          <a:effectLst/>
        </p:spPr>
        <p:txBody>
          <a:bodyPr wrap="none"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6" name="Rectangle 6"/>
          <p:cNvSpPr>
            <a:spLocks noChangeArrowheads="1"/>
          </p:cNvSpPr>
          <p:nvPr/>
        </p:nvSpPr>
        <p:spPr bwMode="auto">
          <a:xfrm>
            <a:off x="6132513" y="6400800"/>
            <a:ext cx="2876550" cy="279400"/>
          </a:xfrm>
          <a:prstGeom prst="rect">
            <a:avLst/>
          </a:prstGeom>
          <a:noFill/>
          <a:ln w="9525">
            <a:noFill/>
            <a:miter lim="800000"/>
            <a:headEnd/>
            <a:tailEnd/>
          </a:ln>
          <a:effectLst/>
        </p:spPr>
        <p:txBody>
          <a:bodyPr lIns="91428" tIns="45714" rIns="91428" bIns="45714" anchor="b"/>
          <a:lstStyle/>
          <a:p>
            <a:pPr algn="r" eaLnBrk="0" hangingPunct="0">
              <a:spcBef>
                <a:spcPct val="50000"/>
              </a:spcBef>
              <a:defRPr/>
            </a:pPr>
            <a:r>
              <a:rPr lang="en-US" sz="700" dirty="0"/>
              <a:t>All Rights Reserved © </a:t>
            </a:r>
            <a:r>
              <a:rPr lang="en-US" sz="700" i="1" dirty="0"/>
              <a:t>Coste and Partners </a:t>
            </a:r>
            <a:r>
              <a:rPr lang="en-US" sz="700" dirty="0"/>
              <a:t>2010</a:t>
            </a:r>
            <a:endParaRPr lang="en-US" sz="700" dirty="0"/>
          </a:p>
        </p:txBody>
      </p:sp>
      <p:sp>
        <p:nvSpPr>
          <p:cNvPr id="7" name="Rectangle 7"/>
          <p:cNvSpPr>
            <a:spLocks noChangeArrowheads="1"/>
          </p:cNvSpPr>
          <p:nvPr/>
        </p:nvSpPr>
        <p:spPr bwMode="auto">
          <a:xfrm>
            <a:off x="454025" y="6359525"/>
            <a:ext cx="8715375" cy="19050"/>
          </a:xfrm>
          <a:prstGeom prst="rect">
            <a:avLst/>
          </a:prstGeom>
          <a:gradFill rotWithShape="1">
            <a:gsLst>
              <a:gs pos="0">
                <a:srgbClr val="808080"/>
              </a:gs>
              <a:gs pos="100000">
                <a:srgbClr val="808080">
                  <a:gamma/>
                  <a:tint val="15686"/>
                  <a:invGamma/>
                </a:srgbClr>
              </a:gs>
            </a:gsLst>
            <a:lin ang="0" scaled="1"/>
          </a:gradFill>
          <a:ln w="9525" algn="ctr">
            <a:noFill/>
            <a:miter lim="800000"/>
            <a:headEnd/>
            <a:tailEnd/>
          </a:ln>
          <a:effectLst/>
        </p:spPr>
        <p:txBody>
          <a:bodyPr lIns="92075" tIns="46038" rIns="92075" bIns="46038" anchor="ctr">
            <a:spAutoFit/>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 name="Rectangle 8"/>
          <p:cNvSpPr/>
          <p:nvPr userDrawn="1"/>
        </p:nvSpPr>
        <p:spPr bwMode="auto">
          <a:xfrm>
            <a:off x="5476875" y="690563"/>
            <a:ext cx="3336925" cy="933450"/>
          </a:xfrm>
          <a:prstGeom prst="rect">
            <a:avLst/>
          </a:prstGeom>
          <a:solidFill>
            <a:schemeClr val="bg1"/>
          </a:solidFill>
          <a:ln w="19050" cap="flat" cmpd="sng" algn="ctr">
            <a:noFill/>
            <a:prstDash val="solid"/>
            <a:round/>
            <a:headEnd type="none" w="med" len="med"/>
            <a:tailEnd type="none" w="med" len="med"/>
          </a:ln>
          <a:effectLst/>
        </p:spPr>
        <p:txBody>
          <a:bodyPr wrap="none" lIns="0" tIns="0" rIns="0" bIns="0" anchor="ctr"/>
          <a:lstStyle/>
          <a:p>
            <a:pPr algn="ctr" eaLnBrk="0" hangingPunct="0">
              <a:lnSpc>
                <a:spcPct val="90000"/>
              </a:lnSpc>
              <a:spcAft>
                <a:spcPts val="1200"/>
              </a:spcAft>
              <a:buClr>
                <a:schemeClr val="bg1"/>
              </a:buClr>
              <a:buFont typeface="Times New Roman" pitchFamily="18" charset="0"/>
              <a:buChar char="•"/>
              <a:tabLst>
                <a:tab pos="3946525" algn="l"/>
              </a:tabLst>
              <a:defRPr/>
            </a:pPr>
            <a:endParaRPr lang="fr-FR"/>
          </a:p>
        </p:txBody>
      </p:sp>
      <p:sp>
        <p:nvSpPr>
          <p:cNvPr id="9" name="Rectangle 5"/>
          <p:cNvSpPr txBox="1">
            <a:spLocks noChangeArrowheads="1"/>
          </p:cNvSpPr>
          <p:nvPr userDrawn="1"/>
        </p:nvSpPr>
        <p:spPr>
          <a:xfrm>
            <a:off x="2743200" y="279400"/>
            <a:ext cx="6400800" cy="1752600"/>
          </a:xfrm>
          <a:prstGeom prst="rect">
            <a:avLst/>
          </a:prstGeom>
        </p:spPr>
        <p:txBody>
          <a:bodyPr>
            <a:normAutofit/>
          </a:bodyPr>
          <a:lstStyle/>
          <a:p>
            <a:pPr algn="ctr" fontAlgn="auto">
              <a:spcBef>
                <a:spcPct val="20000"/>
              </a:spcBef>
              <a:spcAft>
                <a:spcPts val="0"/>
              </a:spcAft>
              <a:buFont typeface="Arial" pitchFamily="34" charset="0"/>
              <a:buNone/>
              <a:defRPr/>
            </a:pPr>
            <a:endParaRPr lang="en-US" sz="3200" dirty="0">
              <a:solidFill>
                <a:schemeClr val="tx1">
                  <a:tint val="75000"/>
                </a:schemeClr>
              </a:solidFill>
              <a:latin typeface="+mn-lt"/>
            </a:endParaRPr>
          </a:p>
          <a:p>
            <a:pPr algn="ctr" fontAlgn="auto">
              <a:spcBef>
                <a:spcPct val="20000"/>
              </a:spcBef>
              <a:spcAft>
                <a:spcPts val="0"/>
              </a:spcAft>
              <a:buFont typeface="Arial" pitchFamily="34" charset="0"/>
              <a:buNone/>
              <a:defRPr/>
            </a:pPr>
            <a:r>
              <a:rPr lang="en-US" sz="3200" dirty="0">
                <a:solidFill>
                  <a:schemeClr val="tx1">
                    <a:tint val="75000"/>
                  </a:schemeClr>
                </a:solidFill>
                <a:latin typeface="Monotype Corsiva" pitchFamily="66" charset="0"/>
              </a:rPr>
              <a:t>Coste and Partners</a:t>
            </a:r>
          </a:p>
        </p:txBody>
      </p:sp>
      <p:sp>
        <p:nvSpPr>
          <p:cNvPr id="1786883" name="Rectangle 3"/>
          <p:cNvSpPr>
            <a:spLocks noGrp="1" noChangeArrowheads="1"/>
          </p:cNvSpPr>
          <p:nvPr>
            <p:ph type="subTitle" idx="1"/>
          </p:nvPr>
        </p:nvSpPr>
        <p:spPr>
          <a:xfrm>
            <a:off x="433388" y="5002213"/>
            <a:ext cx="6238875" cy="825500"/>
          </a:xfrm>
        </p:spPr>
        <p:txBody>
          <a:bodyPr wrap="none"/>
          <a:lstStyle>
            <a:lvl1pPr marL="0" indent="0">
              <a:defRPr sz="1400"/>
            </a:lvl1pPr>
          </a:lstStyle>
          <a:p>
            <a:r>
              <a:rPr lang="en-US"/>
              <a:t>Click to edit Master subtitle style</a:t>
            </a:r>
          </a:p>
        </p:txBody>
      </p:sp>
      <p:sp>
        <p:nvSpPr>
          <p:cNvPr id="1786885" name="Rectangle 5"/>
          <p:cNvSpPr>
            <a:spLocks noGrp="1" noChangeArrowheads="1"/>
          </p:cNvSpPr>
          <p:nvPr>
            <p:ph type="ctrTitle"/>
          </p:nvPr>
        </p:nvSpPr>
        <p:spPr bwMode="gray">
          <a:xfrm>
            <a:off x="422275" y="2651125"/>
            <a:ext cx="7118350" cy="1470025"/>
          </a:xfrm>
        </p:spPr>
        <p:txBody>
          <a:bodyPr anchor="t"/>
          <a:lstStyle>
            <a:lvl1pPr>
              <a:lnSpc>
                <a:spcPts val="4200"/>
              </a:lnSpc>
              <a:defRPr sz="2800">
                <a:solidFill>
                  <a:schemeClr val="bg1"/>
                </a:solidFill>
              </a:defRPr>
            </a:lvl1pPr>
          </a:lstStyle>
          <a:p>
            <a:r>
              <a:rPr lang="en-US"/>
              <a:t>Click to edit Master title style</a:t>
            </a:r>
          </a:p>
        </p:txBody>
      </p:sp>
    </p:spTree>
  </p:cSld>
  <p:clrMapOvr>
    <a:masterClrMapping/>
  </p:clrMapOvr>
  <p:transition>
    <p:wipe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0C964738-21B7-417D-8C9A-9E00E52AE335}" type="datetimeFigureOut">
              <a:rPr lang="fr-FR"/>
              <a:pPr>
                <a:defRPr/>
              </a:pPr>
              <a:t>15/12/2011</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3472801D-6109-4195-BF4D-434F1C14C985}"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BBE8E8-C084-4F7A-A25E-DEA37CFBC108}" type="datetimeFigureOut">
              <a:rPr lang="fr-FR"/>
              <a:pPr>
                <a:defRPr/>
              </a:pPr>
              <a:t>15/12/2011</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1A0599D-4192-46EE-85DD-D9ACD64C3BA2}"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25D12C-A7D3-47CE-B2AD-5298BDF9319E}" type="datetimeFigureOut">
              <a:rPr lang="fr-FR"/>
              <a:pPr>
                <a:defRPr/>
              </a:pPr>
              <a:t>15/12/2011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8405686-9793-4C74-B773-79E3722F3722}"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4441D-580E-4420-9EC6-7EF80D158235}" type="datetimeFigureOut">
              <a:rPr lang="fr-FR"/>
              <a:pPr>
                <a:defRPr/>
              </a:pPr>
              <a:t>15/12/2011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5675FDC-FEEA-4DB6-8188-A9C4B77BC802}"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2466A92C-D198-4835-BC8B-842CD81B8A37}" type="datetimeFigureOut">
              <a:rPr lang="fr-FR"/>
              <a:pPr>
                <a:defRPr/>
              </a:pPr>
              <a:t>15/12/2011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670BB62-8353-45D0-8ECB-D7CEF9FA72BB}"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DE7BF5CB-EFDC-457E-93CC-07C3EF709328}" type="datetimeFigureOut">
              <a:rPr lang="fr-FR"/>
              <a:pPr>
                <a:defRPr/>
              </a:pPr>
              <a:t>15/12/2011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E019EFF-F452-46BC-9E5E-8A75CB4BA9F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Stock_000005322763Large.jpg"/>
          <p:cNvPicPr>
            <a:picLocks noChangeAspect="1"/>
          </p:cNvPicPr>
          <p:nvPr userDrawn="1"/>
        </p:nvPicPr>
        <p:blipFill>
          <a:blip r:embed="rId2" cstate="print">
            <a:duotone>
              <a:schemeClr val="bg2">
                <a:shade val="45000"/>
                <a:satMod val="135000"/>
              </a:schemeClr>
              <a:prstClr val="white"/>
            </a:duotone>
          </a:blip>
          <a:stretch>
            <a:fillRect/>
          </a:stretch>
        </p:blipFill>
        <p:spPr>
          <a:xfrm>
            <a:off x="0" y="0"/>
            <a:ext cx="9136443"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5" name="Rectangle 6"/>
          <p:cNvSpPr>
            <a:spLocks noChangeArrowheads="1"/>
          </p:cNvSpPr>
          <p:nvPr userDrawn="1"/>
        </p:nvSpPr>
        <p:spPr bwMode="auto">
          <a:xfrm>
            <a:off x="3028950" y="6361113"/>
            <a:ext cx="2876550" cy="279400"/>
          </a:xfrm>
          <a:prstGeom prst="rect">
            <a:avLst/>
          </a:prstGeom>
          <a:noFill/>
          <a:ln w="9525">
            <a:noFill/>
            <a:miter lim="800000"/>
            <a:headEnd/>
            <a:tailEnd/>
          </a:ln>
          <a:effectLst/>
        </p:spPr>
        <p:txBody>
          <a:bodyPr lIns="91428" tIns="45714" rIns="91428" bIns="45714" anchor="b"/>
          <a:lstStyle/>
          <a:p>
            <a:pPr algn="r" eaLnBrk="0" hangingPunct="0">
              <a:spcBef>
                <a:spcPct val="50000"/>
              </a:spcBef>
              <a:defRPr/>
            </a:pPr>
            <a:r>
              <a:rPr lang="en-US" sz="700" dirty="0"/>
              <a:t>All Rights Reserved © </a:t>
            </a:r>
            <a:r>
              <a:rPr lang="en-US" sz="700" i="1" dirty="0"/>
              <a:t>Coste and Partners </a:t>
            </a:r>
            <a:r>
              <a:rPr lang="en-US" sz="700" dirty="0"/>
              <a:t>2011</a:t>
            </a:r>
            <a:endParaRPr lang="en-US" sz="700" dirty="0"/>
          </a:p>
        </p:txBody>
      </p:sp>
      <p:sp>
        <p:nvSpPr>
          <p:cNvPr id="2" name="Title 1"/>
          <p:cNvSpPr>
            <a:spLocks noGrp="1"/>
          </p:cNvSpPr>
          <p:nvPr>
            <p:ph type="title"/>
          </p:nvPr>
        </p:nvSpPr>
        <p:spPr>
          <a:xfrm>
            <a:off x="228600" y="274638"/>
            <a:ext cx="8686800" cy="1143000"/>
          </a:xfrm>
        </p:spPr>
        <p:txBody>
          <a:bodyPr>
            <a:normAutofit/>
          </a:bodyPr>
          <a:lstStyle>
            <a:lvl1pPr>
              <a:defRPr sz="2800" b="1">
                <a:solidFill>
                  <a:schemeClr val="tx2"/>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28600" y="1600200"/>
            <a:ext cx="8686800" cy="4525963"/>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lgn="ctr" eaLnBrk="0" hangingPunct="0">
              <a:lnSpc>
                <a:spcPct val="90000"/>
              </a:lnSpc>
              <a:spcAft>
                <a:spcPts val="1200"/>
              </a:spcAft>
              <a:buClr>
                <a:schemeClr val="bg1"/>
              </a:buClr>
              <a:buFont typeface="Times New Roman" pitchFamily="18" charset="0"/>
              <a:buChar char="•"/>
              <a:defRPr/>
            </a:lvl1pPr>
          </a:lstStyle>
          <a:p>
            <a:pPr>
              <a:defRPr/>
            </a:pPr>
            <a:fld id="{4E9A6A1D-77CC-41AD-BC77-8E2692C6A45B}" type="datetimeFigureOut">
              <a:rPr lang="en-US"/>
              <a:pPr>
                <a:defRPr/>
              </a:pPr>
              <a:t>12/15/2011</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lnSpc>
                <a:spcPct val="90000"/>
              </a:lnSpc>
              <a:spcAft>
                <a:spcPts val="1200"/>
              </a:spcAft>
              <a:buClr>
                <a:schemeClr val="bg1"/>
              </a:buClr>
              <a:buFont typeface="Times New Roman" pitchFamily="18" charset="0"/>
              <a:buChar cha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BC4F0A4-FF39-4316-B040-833444B04E47}" type="slidenum">
              <a:rPr lang="en-US"/>
              <a:pPr>
                <a:defRPr/>
              </a:pPr>
              <a:t>‹N°›</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F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Slide Number Placeholder 3"/>
          <p:cNvSpPr>
            <a:spLocks noGrp="1"/>
          </p:cNvSpPr>
          <p:nvPr>
            <p:ph type="sldNum" sz="quarter" idx="10"/>
          </p:nvPr>
        </p:nvSpPr>
        <p:spPr/>
        <p:txBody>
          <a:bodyPr/>
          <a:lstStyle>
            <a:lvl1pPr>
              <a:defRPr smtClean="0"/>
            </a:lvl1pPr>
          </a:lstStyle>
          <a:p>
            <a:pPr>
              <a:defRPr/>
            </a:pPr>
            <a:fld id="{960EEF9F-4814-4E18-854D-1946C60DDBCA}" type="slidenum">
              <a:rPr lang="en-US"/>
              <a:pPr>
                <a:defRPr/>
              </a:pPr>
              <a:t>‹N°›</a:t>
            </a:fld>
            <a:r>
              <a:rPr lang="en-US" dirty="0"/>
              <a:t> | ISRO Conference 27 August 2010 - Bangalore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Slide Number Placeholder 2"/>
          <p:cNvSpPr>
            <a:spLocks noGrp="1"/>
          </p:cNvSpPr>
          <p:nvPr>
            <p:ph type="sldNum" sz="quarter" idx="10"/>
          </p:nvPr>
        </p:nvSpPr>
        <p:spPr/>
        <p:txBody>
          <a:bodyPr/>
          <a:lstStyle>
            <a:lvl1pPr>
              <a:defRPr/>
            </a:lvl1pPr>
          </a:lstStyle>
          <a:p>
            <a:pPr>
              <a:defRPr/>
            </a:pPr>
            <a:fld id="{88BFB784-6798-4358-BDFD-684E41963A19}" type="slidenum">
              <a:rPr lang="en-US"/>
              <a:pPr>
                <a:defRPr/>
              </a:pPr>
              <a:t>‹N°›</a:t>
            </a:fld>
            <a:r>
              <a:rPr lang="en-US"/>
              <a:t> | Grupo Santander | 15 June 2010</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72FF928D-A933-4D5C-A0A7-9938B933ACBF}" type="slidenum">
              <a:rPr lang="en-US"/>
              <a:pPr>
                <a:defRPr/>
              </a:pPr>
              <a:t>‹N°›</a:t>
            </a:fld>
            <a:r>
              <a:rPr lang="en-US"/>
              <a:t> | ALU Business Model Proposal | March 2009 </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27038" y="1181100"/>
            <a:ext cx="40655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5025" y="1181100"/>
            <a:ext cx="40655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Slide Number Placeholder 4"/>
          <p:cNvSpPr>
            <a:spLocks noGrp="1"/>
          </p:cNvSpPr>
          <p:nvPr>
            <p:ph type="sldNum" sz="quarter" idx="10"/>
          </p:nvPr>
        </p:nvSpPr>
        <p:spPr/>
        <p:txBody>
          <a:bodyPr/>
          <a:lstStyle>
            <a:lvl1pPr>
              <a:defRPr/>
            </a:lvl1pPr>
          </a:lstStyle>
          <a:p>
            <a:pPr>
              <a:defRPr/>
            </a:pPr>
            <a:fld id="{724C3EC4-CD0E-48D6-A642-0689B738033A}" type="slidenum">
              <a:rPr lang="en-US"/>
              <a:pPr>
                <a:defRPr/>
              </a:pPr>
              <a:t>‹N°›</a:t>
            </a:fld>
            <a:r>
              <a:rPr lang="en-US"/>
              <a:t> | ALU Business Model Proposal | March 2009 </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Slide Number Placeholder 6"/>
          <p:cNvSpPr>
            <a:spLocks noGrp="1"/>
          </p:cNvSpPr>
          <p:nvPr>
            <p:ph type="sldNum" sz="quarter" idx="10"/>
          </p:nvPr>
        </p:nvSpPr>
        <p:spPr/>
        <p:txBody>
          <a:bodyPr/>
          <a:lstStyle>
            <a:lvl1pPr>
              <a:defRPr/>
            </a:lvl1pPr>
          </a:lstStyle>
          <a:p>
            <a:pPr>
              <a:defRPr/>
            </a:pPr>
            <a:fld id="{75A3FFB7-667D-459E-9A41-D9B6E60D7F7C}" type="slidenum">
              <a:rPr lang="en-US"/>
              <a:pPr>
                <a:defRPr/>
              </a:pPr>
              <a:t>‹N°›</a:t>
            </a:fld>
            <a:r>
              <a:rPr lang="en-US"/>
              <a:t> | ALU Business Model Proposal | March 2009 </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Slide Number Placeholder 2"/>
          <p:cNvSpPr>
            <a:spLocks noGrp="1"/>
          </p:cNvSpPr>
          <p:nvPr>
            <p:ph type="sldNum" sz="quarter" idx="10"/>
          </p:nvPr>
        </p:nvSpPr>
        <p:spPr/>
        <p:txBody>
          <a:bodyPr/>
          <a:lstStyle>
            <a:lvl1pPr>
              <a:defRPr/>
            </a:lvl1pPr>
          </a:lstStyle>
          <a:p>
            <a:pPr>
              <a:defRPr/>
            </a:pPr>
            <a:fld id="{F6E0037B-1CE8-4A12-846F-B17AA2DBB31A}" type="slidenum">
              <a:rPr lang="en-US"/>
              <a:pPr>
                <a:defRPr/>
              </a:pPr>
              <a:t>‹N°›</a:t>
            </a:fld>
            <a:r>
              <a:rPr lang="en-US" dirty="0"/>
              <a:t> </a:t>
            </a:r>
            <a:r>
              <a:rPr lang="en-US" dirty="0" smtClean="0"/>
              <a:t>|</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7038" y="71438"/>
            <a:ext cx="8283575" cy="7604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785859" name="Rectangle 3"/>
          <p:cNvSpPr>
            <a:spLocks noChangeArrowheads="1"/>
          </p:cNvSpPr>
          <p:nvPr/>
        </p:nvSpPr>
        <p:spPr bwMode="auto">
          <a:xfrm>
            <a:off x="9126538" y="6145213"/>
            <a:ext cx="6350" cy="19050"/>
          </a:xfrm>
          <a:prstGeom prst="rect">
            <a:avLst/>
          </a:prstGeom>
          <a:gradFill rotWithShape="1">
            <a:gsLst>
              <a:gs pos="0">
                <a:srgbClr val="808080"/>
              </a:gs>
              <a:gs pos="100000">
                <a:srgbClr val="808080">
                  <a:gamma/>
                  <a:tint val="31765"/>
                  <a:invGamma/>
                </a:srgbClr>
              </a:gs>
            </a:gsLst>
            <a:lin ang="0" scaled="1"/>
          </a:gradFill>
          <a:ln w="9525">
            <a:noFill/>
            <a:miter lim="800000"/>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785860" name="Rectangle 4"/>
          <p:cNvSpPr>
            <a:spLocks noChangeArrowheads="1"/>
          </p:cNvSpPr>
          <p:nvPr/>
        </p:nvSpPr>
        <p:spPr bwMode="auto">
          <a:xfrm>
            <a:off x="0" y="0"/>
            <a:ext cx="9144000" cy="6858000"/>
          </a:xfrm>
          <a:prstGeom prst="rect">
            <a:avLst/>
          </a:prstGeom>
          <a:noFill/>
          <a:ln w="12700">
            <a:solidFill>
              <a:schemeClr val="tx1"/>
            </a:solidFill>
            <a:miter lim="800000"/>
            <a:headEnd/>
            <a:tailEnd/>
          </a:ln>
          <a:effectLst/>
        </p:spPr>
        <p:txBody>
          <a:bodyPr wrap="none"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29" name="Rectangle 5"/>
          <p:cNvSpPr>
            <a:spLocks noGrp="1" noChangeArrowheads="1"/>
          </p:cNvSpPr>
          <p:nvPr>
            <p:ph type="body" idx="1"/>
          </p:nvPr>
        </p:nvSpPr>
        <p:spPr bwMode="auto">
          <a:xfrm>
            <a:off x="427038" y="1181100"/>
            <a:ext cx="8283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5862" name="Rectangle 6"/>
          <p:cNvSpPr>
            <a:spLocks noChangeArrowheads="1"/>
          </p:cNvSpPr>
          <p:nvPr/>
        </p:nvSpPr>
        <p:spPr bwMode="auto">
          <a:xfrm>
            <a:off x="3197225" y="6465888"/>
            <a:ext cx="2876550" cy="228600"/>
          </a:xfrm>
          <a:prstGeom prst="rect">
            <a:avLst/>
          </a:prstGeom>
          <a:noFill/>
          <a:ln w="9525">
            <a:noFill/>
            <a:miter lim="800000"/>
            <a:headEnd/>
            <a:tailEnd/>
          </a:ln>
          <a:effectLst/>
        </p:spPr>
        <p:txBody>
          <a:bodyPr lIns="91428" tIns="45714" rIns="91428" bIns="45714" anchor="b"/>
          <a:lstStyle/>
          <a:p>
            <a:pPr algn="r" eaLnBrk="0" hangingPunct="0">
              <a:spcBef>
                <a:spcPct val="50000"/>
              </a:spcBef>
              <a:defRPr/>
            </a:pPr>
            <a:r>
              <a:rPr lang="en-US" sz="700" dirty="0"/>
              <a:t>All Rights Reserved © </a:t>
            </a:r>
            <a:r>
              <a:rPr lang="en-US" sz="700" i="1" dirty="0"/>
              <a:t>Coste and Partners </a:t>
            </a:r>
            <a:r>
              <a:rPr lang="en-US" sz="700" dirty="0"/>
              <a:t>2011</a:t>
            </a:r>
            <a:endParaRPr lang="en-US" sz="700" dirty="0"/>
          </a:p>
        </p:txBody>
      </p:sp>
      <p:sp>
        <p:nvSpPr>
          <p:cNvPr id="1785863" name="Rectangle 7"/>
          <p:cNvSpPr>
            <a:spLocks noGrp="1" noChangeArrowheads="1"/>
          </p:cNvSpPr>
          <p:nvPr>
            <p:ph type="sldNum" sz="quarter" idx="4"/>
          </p:nvPr>
        </p:nvSpPr>
        <p:spPr bwMode="auto">
          <a:xfrm>
            <a:off x="427038" y="6486525"/>
            <a:ext cx="3876675" cy="20796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algn="l" eaLnBrk="0" hangingPunct="0">
              <a:lnSpc>
                <a:spcPct val="100000"/>
              </a:lnSpc>
              <a:spcAft>
                <a:spcPct val="0"/>
              </a:spcAft>
              <a:buClrTx/>
              <a:buFontTx/>
              <a:buNone/>
              <a:defRPr sz="700" smtClean="0"/>
            </a:lvl1pPr>
          </a:lstStyle>
          <a:p>
            <a:pPr>
              <a:defRPr/>
            </a:pPr>
            <a:fld id="{42AD17E8-F170-4355-AF38-B16F8521BDD2}" type="slidenum">
              <a:rPr lang="en-US"/>
              <a:pPr>
                <a:defRPr/>
              </a:pPr>
              <a:t>‹N°›</a:t>
            </a:fld>
            <a:r>
              <a:rPr lang="en-US" dirty="0"/>
              <a:t> | 27 August 2010</a:t>
            </a:r>
            <a:endParaRPr lang="en-US" dirty="0"/>
          </a:p>
        </p:txBody>
      </p:sp>
      <p:sp>
        <p:nvSpPr>
          <p:cNvPr id="1785865" name="Rectangle 9"/>
          <p:cNvSpPr>
            <a:spLocks noChangeArrowheads="1"/>
          </p:cNvSpPr>
          <p:nvPr/>
        </p:nvSpPr>
        <p:spPr bwMode="auto">
          <a:xfrm>
            <a:off x="454025" y="6359525"/>
            <a:ext cx="8715375" cy="19050"/>
          </a:xfrm>
          <a:prstGeom prst="rect">
            <a:avLst/>
          </a:prstGeom>
          <a:gradFill rotWithShape="1">
            <a:gsLst>
              <a:gs pos="0">
                <a:srgbClr val="808080"/>
              </a:gs>
              <a:gs pos="100000">
                <a:srgbClr val="808080">
                  <a:gamma/>
                  <a:tint val="15686"/>
                  <a:invGamma/>
                </a:srgbClr>
              </a:gs>
            </a:gsLst>
            <a:lin ang="0" scaled="1"/>
          </a:gradFill>
          <a:ln w="9525" algn="ctr">
            <a:noFill/>
            <a:miter lim="800000"/>
            <a:headEnd/>
            <a:tailEnd/>
          </a:ln>
          <a:effectLst/>
        </p:spPr>
        <p:txBody>
          <a:bodyPr lIns="92075" tIns="46038" rIns="92075" bIns="46038" anchor="ctr">
            <a:spAutoFit/>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785866" name="Rectangle 10"/>
          <p:cNvSpPr>
            <a:spLocks noChangeArrowheads="1"/>
          </p:cNvSpPr>
          <p:nvPr/>
        </p:nvSpPr>
        <p:spPr bwMode="auto">
          <a:xfrm>
            <a:off x="454025" y="892175"/>
            <a:ext cx="8715375" cy="19050"/>
          </a:xfrm>
          <a:prstGeom prst="rect">
            <a:avLst/>
          </a:prstGeom>
          <a:gradFill rotWithShape="1">
            <a:gsLst>
              <a:gs pos="0">
                <a:srgbClr val="808080"/>
              </a:gs>
              <a:gs pos="100000">
                <a:srgbClr val="808080">
                  <a:gamma/>
                  <a:tint val="15686"/>
                  <a:invGamma/>
                </a:srgbClr>
              </a:gs>
            </a:gsLst>
            <a:lin ang="0" scaled="1"/>
          </a:gradFill>
          <a:ln w="9525" algn="ctr">
            <a:noFill/>
            <a:miter lim="800000"/>
            <a:headEnd/>
            <a:tailEnd/>
          </a:ln>
          <a:effectLst/>
        </p:spPr>
        <p:txBody>
          <a:bodyPr lIns="92075" tIns="46038" rIns="92075" bIns="46038" anchor="ctr">
            <a:spAutoFit/>
          </a:bodyPr>
          <a:lstStyle/>
          <a:p>
            <a:pPr algn="ctr" eaLnBrk="0" hangingPunct="0">
              <a:lnSpc>
                <a:spcPct val="90000"/>
              </a:lnSpc>
              <a:spcAft>
                <a:spcPts val="1200"/>
              </a:spcAft>
              <a:buClr>
                <a:schemeClr val="bg1"/>
              </a:buClr>
              <a:buFont typeface="Times New Roman" pitchFamily="18" charset="0"/>
              <a:buChar char="•"/>
              <a:defRPr/>
            </a:pPr>
            <a:endParaRPr lang="fr-F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ransition>
    <p:wipe dir="r"/>
  </p:transition>
  <p:timing>
    <p:tnLst>
      <p:par>
        <p:cTn id="1" dur="indefinite" restart="never" nodeType="tmRoot"/>
      </p:par>
    </p:tnLst>
  </p:timing>
  <p:hf hdr="0" ftr="0" dt="0"/>
  <p:txStyles>
    <p:titleStyle>
      <a:lvl1pPr algn="l" rtl="0" eaLnBrk="0" fontAlgn="base" hangingPunct="0">
        <a:lnSpc>
          <a:spcPct val="120000"/>
        </a:lnSpc>
        <a:spcBef>
          <a:spcPct val="0"/>
        </a:spcBef>
        <a:spcAft>
          <a:spcPct val="0"/>
        </a:spcAft>
        <a:defRPr sz="4400">
          <a:solidFill>
            <a:schemeClr val="tx1"/>
          </a:solidFill>
          <a:latin typeface="+mj-lt"/>
          <a:ea typeface="+mj-ea"/>
          <a:cs typeface="+mj-cs"/>
        </a:defRPr>
      </a:lvl1pPr>
      <a:lvl2pPr algn="l" rtl="0" eaLnBrk="0" fontAlgn="base" hangingPunct="0">
        <a:lnSpc>
          <a:spcPct val="120000"/>
        </a:lnSpc>
        <a:spcBef>
          <a:spcPct val="0"/>
        </a:spcBef>
        <a:spcAft>
          <a:spcPct val="0"/>
        </a:spcAft>
        <a:defRPr sz="4400">
          <a:solidFill>
            <a:schemeClr val="tx1"/>
          </a:solidFill>
          <a:latin typeface="Trebuchet MS" pitchFamily="34" charset="0"/>
        </a:defRPr>
      </a:lvl2pPr>
      <a:lvl3pPr algn="l" rtl="0" eaLnBrk="0" fontAlgn="base" hangingPunct="0">
        <a:lnSpc>
          <a:spcPct val="120000"/>
        </a:lnSpc>
        <a:spcBef>
          <a:spcPct val="0"/>
        </a:spcBef>
        <a:spcAft>
          <a:spcPct val="0"/>
        </a:spcAft>
        <a:defRPr sz="4400">
          <a:solidFill>
            <a:schemeClr val="tx1"/>
          </a:solidFill>
          <a:latin typeface="Trebuchet MS" pitchFamily="34" charset="0"/>
        </a:defRPr>
      </a:lvl3pPr>
      <a:lvl4pPr algn="l" rtl="0" eaLnBrk="0" fontAlgn="base" hangingPunct="0">
        <a:lnSpc>
          <a:spcPct val="120000"/>
        </a:lnSpc>
        <a:spcBef>
          <a:spcPct val="0"/>
        </a:spcBef>
        <a:spcAft>
          <a:spcPct val="0"/>
        </a:spcAft>
        <a:defRPr sz="4400">
          <a:solidFill>
            <a:schemeClr val="tx1"/>
          </a:solidFill>
          <a:latin typeface="Trebuchet MS" pitchFamily="34" charset="0"/>
        </a:defRPr>
      </a:lvl4pPr>
      <a:lvl5pPr algn="l" rtl="0" eaLnBrk="0" fontAlgn="base" hangingPunct="0">
        <a:lnSpc>
          <a:spcPct val="120000"/>
        </a:lnSpc>
        <a:spcBef>
          <a:spcPct val="0"/>
        </a:spcBef>
        <a:spcAft>
          <a:spcPct val="0"/>
        </a:spcAft>
        <a:defRPr sz="4400">
          <a:solidFill>
            <a:schemeClr val="tx1"/>
          </a:solidFill>
          <a:latin typeface="Trebuchet MS" pitchFamily="34" charset="0"/>
        </a:defRPr>
      </a:lvl5pPr>
      <a:lvl6pPr marL="457200" algn="l" rtl="0" eaLnBrk="0" fontAlgn="base" hangingPunct="0">
        <a:lnSpc>
          <a:spcPct val="120000"/>
        </a:lnSpc>
        <a:spcBef>
          <a:spcPct val="0"/>
        </a:spcBef>
        <a:spcAft>
          <a:spcPct val="0"/>
        </a:spcAft>
        <a:defRPr>
          <a:solidFill>
            <a:schemeClr val="tx1"/>
          </a:solidFill>
          <a:latin typeface="Trebuchet MS" pitchFamily="34" charset="0"/>
        </a:defRPr>
      </a:lvl6pPr>
      <a:lvl7pPr marL="914400" algn="l" rtl="0" eaLnBrk="0" fontAlgn="base" hangingPunct="0">
        <a:lnSpc>
          <a:spcPct val="120000"/>
        </a:lnSpc>
        <a:spcBef>
          <a:spcPct val="0"/>
        </a:spcBef>
        <a:spcAft>
          <a:spcPct val="0"/>
        </a:spcAft>
        <a:defRPr>
          <a:solidFill>
            <a:schemeClr val="tx1"/>
          </a:solidFill>
          <a:latin typeface="Trebuchet MS" pitchFamily="34" charset="0"/>
        </a:defRPr>
      </a:lvl7pPr>
      <a:lvl8pPr marL="1371600" algn="l" rtl="0" eaLnBrk="0" fontAlgn="base" hangingPunct="0">
        <a:lnSpc>
          <a:spcPct val="120000"/>
        </a:lnSpc>
        <a:spcBef>
          <a:spcPct val="0"/>
        </a:spcBef>
        <a:spcAft>
          <a:spcPct val="0"/>
        </a:spcAft>
        <a:defRPr>
          <a:solidFill>
            <a:schemeClr val="tx1"/>
          </a:solidFill>
          <a:latin typeface="Trebuchet MS" pitchFamily="34" charset="0"/>
        </a:defRPr>
      </a:lvl8pPr>
      <a:lvl9pPr marL="1828800" algn="l" rtl="0" eaLnBrk="0" fontAlgn="base" hangingPunct="0">
        <a:lnSpc>
          <a:spcPct val="120000"/>
        </a:lnSpc>
        <a:spcBef>
          <a:spcPct val="0"/>
        </a:spcBef>
        <a:spcAft>
          <a:spcPct val="0"/>
        </a:spcAft>
        <a:defRPr>
          <a:solidFill>
            <a:schemeClr val="tx1"/>
          </a:solidFill>
          <a:latin typeface="Trebuchet MS" pitchFamily="34" charset="0"/>
        </a:defRPr>
      </a:lvl9pPr>
    </p:titleStyle>
    <p:bodyStyle>
      <a:lvl1pPr marL="168275" indent="-168275" algn="l" rtl="0" eaLnBrk="0" fontAlgn="base" hangingPunct="0">
        <a:spcBef>
          <a:spcPct val="30000"/>
        </a:spcBef>
        <a:spcAft>
          <a:spcPct val="0"/>
        </a:spcAft>
        <a:buClr>
          <a:schemeClr val="accent1"/>
        </a:buClr>
        <a:buFont typeface="Futura Md BT"/>
        <a:buChar char="•"/>
        <a:tabLst>
          <a:tab pos="3946525" algn="l"/>
        </a:tabLst>
        <a:defRPr sz="3200">
          <a:solidFill>
            <a:schemeClr val="tx1"/>
          </a:solidFill>
          <a:latin typeface="+mn-lt"/>
          <a:ea typeface="+mn-ea"/>
          <a:cs typeface="+mn-cs"/>
        </a:defRPr>
      </a:lvl1pPr>
      <a:lvl2pPr marL="407988" indent="-238125" algn="l" rtl="0" eaLnBrk="0" fontAlgn="base" hangingPunct="0">
        <a:spcBef>
          <a:spcPct val="30000"/>
        </a:spcBef>
        <a:spcAft>
          <a:spcPct val="0"/>
        </a:spcAft>
        <a:buClr>
          <a:srgbClr val="969696"/>
        </a:buClr>
        <a:buFont typeface="Wingdings" pitchFamily="2" charset="2"/>
        <a:buChar char="§"/>
        <a:tabLst>
          <a:tab pos="3946525" algn="l"/>
        </a:tabLst>
        <a:defRPr sz="2800">
          <a:solidFill>
            <a:srgbClr val="000000"/>
          </a:solidFill>
          <a:latin typeface="+mn-lt"/>
          <a:cs typeface="Arial" charset="0"/>
        </a:defRPr>
      </a:lvl2pPr>
      <a:lvl3pPr marL="574675" indent="-165100" algn="l" rtl="0" eaLnBrk="0" fontAlgn="base" hangingPunct="0">
        <a:spcBef>
          <a:spcPct val="30000"/>
        </a:spcBef>
        <a:spcAft>
          <a:spcPct val="0"/>
        </a:spcAft>
        <a:buClr>
          <a:srgbClr val="969696"/>
        </a:buClr>
        <a:buFont typeface="Wingdings" pitchFamily="2" charset="2"/>
        <a:buChar char=""/>
        <a:tabLst>
          <a:tab pos="3946525" algn="l"/>
        </a:tabLst>
        <a:defRPr sz="1600">
          <a:solidFill>
            <a:schemeClr val="tx1"/>
          </a:solidFill>
          <a:latin typeface="+mn-lt"/>
          <a:cs typeface="Arial" charset="0"/>
        </a:defRPr>
      </a:lvl3pPr>
      <a:lvl4pPr marL="1506538" indent="-168275" algn="l" rtl="0" eaLnBrk="0" fontAlgn="base" hangingPunct="0">
        <a:spcBef>
          <a:spcPct val="30000"/>
        </a:spcBef>
        <a:spcAft>
          <a:spcPct val="0"/>
        </a:spcAft>
        <a:buClr>
          <a:schemeClr val="tx1"/>
        </a:buClr>
        <a:buChar char="–"/>
        <a:tabLst>
          <a:tab pos="3946525" algn="l"/>
        </a:tabLst>
        <a:defRPr sz="1400">
          <a:solidFill>
            <a:schemeClr val="tx1"/>
          </a:solidFill>
          <a:latin typeface="Verdana" pitchFamily="34" charset="0"/>
          <a:cs typeface="Arial" charset="0"/>
        </a:defRPr>
      </a:lvl4pPr>
      <a:lvl5pPr marL="1854200" indent="-168275" algn="l" rtl="0" eaLnBrk="0" fontAlgn="base" hangingPunct="0">
        <a:spcBef>
          <a:spcPct val="30000"/>
        </a:spcBef>
        <a:spcAft>
          <a:spcPct val="0"/>
        </a:spcAft>
        <a:buClr>
          <a:schemeClr val="tx1"/>
        </a:buClr>
        <a:buFont typeface="Futura Md BT"/>
        <a:buChar char="–"/>
        <a:tabLst>
          <a:tab pos="3946525" algn="l"/>
        </a:tabLst>
        <a:defRPr sz="1400">
          <a:solidFill>
            <a:schemeClr val="tx1"/>
          </a:solidFill>
          <a:latin typeface="Verdana" pitchFamily="34" charset="0"/>
          <a:cs typeface="Arial" charset="0"/>
        </a:defRPr>
      </a:lvl5pPr>
      <a:lvl6pPr marL="2311400" indent="-168275" algn="l" rtl="0" eaLnBrk="0" fontAlgn="base" hangingPunct="0">
        <a:spcBef>
          <a:spcPct val="30000"/>
        </a:spcBef>
        <a:spcAft>
          <a:spcPct val="0"/>
        </a:spcAft>
        <a:buClr>
          <a:schemeClr val="tx1"/>
        </a:buClr>
        <a:buFont typeface="Futura Md BT" pitchFamily="34" charset="0"/>
        <a:buChar char="–"/>
        <a:tabLst>
          <a:tab pos="3946525" algn="l"/>
        </a:tabLst>
        <a:defRPr sz="1400">
          <a:solidFill>
            <a:schemeClr val="tx1"/>
          </a:solidFill>
          <a:latin typeface="Verdana" pitchFamily="34" charset="0"/>
          <a:cs typeface="Arial" charset="0"/>
        </a:defRPr>
      </a:lvl6pPr>
      <a:lvl7pPr marL="2768600" indent="-168275" algn="l" rtl="0" eaLnBrk="0" fontAlgn="base" hangingPunct="0">
        <a:spcBef>
          <a:spcPct val="30000"/>
        </a:spcBef>
        <a:spcAft>
          <a:spcPct val="0"/>
        </a:spcAft>
        <a:buClr>
          <a:schemeClr val="tx1"/>
        </a:buClr>
        <a:buFont typeface="Futura Md BT" pitchFamily="34" charset="0"/>
        <a:buChar char="–"/>
        <a:tabLst>
          <a:tab pos="3946525" algn="l"/>
        </a:tabLst>
        <a:defRPr sz="1400">
          <a:solidFill>
            <a:schemeClr val="tx1"/>
          </a:solidFill>
          <a:latin typeface="Verdana" pitchFamily="34" charset="0"/>
          <a:cs typeface="Arial" charset="0"/>
        </a:defRPr>
      </a:lvl7pPr>
      <a:lvl8pPr marL="3225800" indent="-168275" algn="l" rtl="0" eaLnBrk="0" fontAlgn="base" hangingPunct="0">
        <a:spcBef>
          <a:spcPct val="30000"/>
        </a:spcBef>
        <a:spcAft>
          <a:spcPct val="0"/>
        </a:spcAft>
        <a:buClr>
          <a:schemeClr val="tx1"/>
        </a:buClr>
        <a:buFont typeface="Futura Md BT" pitchFamily="34" charset="0"/>
        <a:buChar char="–"/>
        <a:tabLst>
          <a:tab pos="3946525" algn="l"/>
        </a:tabLst>
        <a:defRPr sz="1400">
          <a:solidFill>
            <a:schemeClr val="tx1"/>
          </a:solidFill>
          <a:latin typeface="Verdana" pitchFamily="34" charset="0"/>
          <a:cs typeface="Arial" charset="0"/>
        </a:defRPr>
      </a:lvl8pPr>
      <a:lvl9pPr marL="3683000" indent="-168275" algn="l" rtl="0" eaLnBrk="0" fontAlgn="base" hangingPunct="0">
        <a:spcBef>
          <a:spcPct val="30000"/>
        </a:spcBef>
        <a:spcAft>
          <a:spcPct val="0"/>
        </a:spcAft>
        <a:buClr>
          <a:schemeClr val="tx1"/>
        </a:buClr>
        <a:buFont typeface="Futura Md BT" pitchFamily="34" charset="0"/>
        <a:buChar char="–"/>
        <a:tabLst>
          <a:tab pos="3946525" algn="l"/>
        </a:tabLst>
        <a:defRPr sz="1400">
          <a:solidFill>
            <a:schemeClr val="tx1"/>
          </a:solidFill>
          <a:latin typeface="Verdana" pitchFamily="34" charset="0"/>
          <a:cs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lnSpc>
                <a:spcPct val="90000"/>
              </a:lnSpc>
              <a:spcAft>
                <a:spcPts val="1200"/>
              </a:spcAft>
              <a:buClr>
                <a:schemeClr val="bg1"/>
              </a:buClr>
              <a:buFont typeface="Times New Roman" pitchFamily="18" charset="0"/>
              <a:buChar char="•"/>
              <a:defRPr sz="1200" smtClean="0">
                <a:solidFill>
                  <a:schemeClr val="tx1">
                    <a:tint val="75000"/>
                  </a:schemeClr>
                </a:solidFill>
              </a:defRPr>
            </a:lvl1pPr>
          </a:lstStyle>
          <a:p>
            <a:pPr>
              <a:defRPr/>
            </a:pPr>
            <a:fld id="{7D25418F-6364-4FA7-BBA5-457AEC7E6084}" type="datetimeFigureOut">
              <a:rPr lang="fr-FR"/>
              <a:pPr>
                <a:defRPr/>
              </a:pPr>
              <a:t>15/12/2011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lnSpc>
                <a:spcPct val="90000"/>
              </a:lnSpc>
              <a:spcAft>
                <a:spcPts val="1200"/>
              </a:spcAft>
              <a:buClr>
                <a:schemeClr val="bg1"/>
              </a:buClr>
              <a:buFont typeface="Times New Roman" pitchFamily="18" charset="0"/>
              <a:buChar cha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lnSpc>
                <a:spcPct val="90000"/>
              </a:lnSpc>
              <a:spcAft>
                <a:spcPts val="1200"/>
              </a:spcAft>
              <a:buClr>
                <a:schemeClr val="bg1"/>
              </a:buClr>
              <a:buFont typeface="Times New Roman" pitchFamily="18" charset="0"/>
              <a:buChar char="•"/>
              <a:defRPr sz="1200" smtClean="0">
                <a:solidFill>
                  <a:schemeClr val="tx1">
                    <a:tint val="75000"/>
                  </a:schemeClr>
                </a:solidFill>
              </a:defRPr>
            </a:lvl1pPr>
          </a:lstStyle>
          <a:p>
            <a:pPr>
              <a:defRPr/>
            </a:pPr>
            <a:fld id="{5A2FDA3A-1805-484B-999A-EB38D50D6AC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4150"/>
            <a:ext cx="7772400" cy="1470025"/>
          </a:xfrm>
        </p:spPr>
        <p:txBody>
          <a:bodyPr>
            <a:normAutofit fontScale="90000"/>
          </a:bodyPr>
          <a:lstStyle/>
          <a:p>
            <a:pPr algn="ctr">
              <a:defRPr/>
            </a:pPr>
            <a:r>
              <a:rPr lang="fr-FR" dirty="0" smtClean="0"/>
              <a:t>Quelle place pour l’Europe et la France dans la future division </a:t>
            </a:r>
            <a:r>
              <a:rPr lang="fr-FR" dirty="0"/>
              <a:t>internationale du </a:t>
            </a:r>
            <a:r>
              <a:rPr lang="fr-FR" dirty="0" smtClean="0"/>
              <a:t>travail ?</a:t>
            </a:r>
            <a:br>
              <a:rPr lang="fr-FR" dirty="0" smtClean="0"/>
            </a:br>
            <a:r>
              <a:rPr lang="fr-FR" dirty="0" smtClean="0"/>
              <a:t/>
            </a:r>
            <a:br>
              <a:rPr lang="fr-FR" dirty="0" smtClean="0"/>
            </a:br>
            <a:r>
              <a:rPr lang="fr-FR" dirty="0" smtClean="0"/>
              <a:t>L’exemple des équipementiers de télécoms</a:t>
            </a:r>
            <a:r>
              <a:rPr lang="fr-FR" dirty="0"/>
              <a:t/>
            </a:r>
            <a:br>
              <a:rPr lang="fr-FR" dirty="0"/>
            </a:br>
            <a:endParaRPr lang="fr-FR" dirty="0"/>
          </a:p>
        </p:txBody>
      </p:sp>
      <p:sp>
        <p:nvSpPr>
          <p:cNvPr id="5" name="Subtitle 4"/>
          <p:cNvSpPr>
            <a:spLocks noGrp="1"/>
          </p:cNvSpPr>
          <p:nvPr>
            <p:ph type="subTitle" idx="1"/>
          </p:nvPr>
        </p:nvSpPr>
        <p:spPr>
          <a:xfrm>
            <a:off x="654050" y="4652963"/>
            <a:ext cx="6400800" cy="1752600"/>
          </a:xfrm>
        </p:spPr>
        <p:txBody>
          <a:bodyPr/>
          <a:lstStyle/>
          <a:p>
            <a:pPr>
              <a:buFont typeface="Futura Md BT" pitchFamily="34" charset="0"/>
              <a:buNone/>
              <a:defRPr/>
            </a:pPr>
            <a:endParaRPr lang="fr-FR" dirty="0" smtClean="0"/>
          </a:p>
          <a:p>
            <a:pPr algn="l">
              <a:buFont typeface="Futura Md BT" pitchFamily="34" charset="0"/>
              <a:buNone/>
              <a:defRPr/>
            </a:pPr>
            <a:r>
              <a:rPr lang="fr-FR" dirty="0" smtClean="0"/>
              <a:t>Olivier Coste</a:t>
            </a:r>
          </a:p>
          <a:p>
            <a:pPr algn="l">
              <a:buFont typeface="Futura Md BT" pitchFamily="34" charset="0"/>
              <a:buNone/>
              <a:defRPr/>
            </a:pPr>
            <a:r>
              <a:rPr lang="fr-FR" dirty="0" smtClean="0"/>
              <a:t>Académie des Sciences Morales et Politiques</a:t>
            </a:r>
          </a:p>
          <a:p>
            <a:pPr algn="l">
              <a:buFont typeface="Futura Md BT" pitchFamily="34" charset="0"/>
              <a:buNone/>
              <a:defRPr/>
            </a:pPr>
            <a:r>
              <a:rPr lang="fr-FR" dirty="0" smtClean="0"/>
              <a:t>24 octobre 2011</a:t>
            </a:r>
            <a:endParaRPr lang="fr-F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z="2400" smtClean="0">
                <a:latin typeface="Arial" charset="0"/>
              </a:rPr>
              <a:t>Les télécoms en 2000 : une stratégie européenne réussie</a:t>
            </a:r>
          </a:p>
        </p:txBody>
      </p:sp>
      <p:grpSp>
        <p:nvGrpSpPr>
          <p:cNvPr id="2" name="Groupe 1"/>
          <p:cNvGrpSpPr/>
          <p:nvPr/>
        </p:nvGrpSpPr>
        <p:grpSpPr>
          <a:xfrm>
            <a:off x="2173430" y="1452974"/>
            <a:ext cx="4736026" cy="2686843"/>
            <a:chOff x="174625" y="928688"/>
            <a:chExt cx="8924925" cy="5130800"/>
          </a:xfrm>
          <a:solidFill>
            <a:srgbClr val="000099"/>
          </a:solidFill>
        </p:grpSpPr>
        <p:sp>
          <p:nvSpPr>
            <p:cNvPr id="2401283" name="Freeform 3"/>
            <p:cNvSpPr>
              <a:spLocks/>
            </p:cNvSpPr>
            <p:nvPr/>
          </p:nvSpPr>
          <p:spPr bwMode="gray">
            <a:xfrm>
              <a:off x="4781550" y="2971800"/>
              <a:ext cx="53975" cy="104775"/>
            </a:xfrm>
            <a:custGeom>
              <a:avLst/>
              <a:gdLst/>
              <a:ahLst/>
              <a:cxnLst>
                <a:cxn ang="0">
                  <a:pos x="0" y="4940"/>
                </a:cxn>
                <a:cxn ang="0">
                  <a:pos x="3810" y="1928"/>
                </a:cxn>
                <a:cxn ang="0">
                  <a:pos x="7381" y="0"/>
                </a:cxn>
                <a:cxn ang="0">
                  <a:pos x="15952" y="3133"/>
                </a:cxn>
                <a:cxn ang="0">
                  <a:pos x="15952" y="4940"/>
                </a:cxn>
                <a:cxn ang="0">
                  <a:pos x="15952" y="6145"/>
                </a:cxn>
                <a:cxn ang="0">
                  <a:pos x="15952" y="8072"/>
                </a:cxn>
                <a:cxn ang="0">
                  <a:pos x="17381" y="9880"/>
                </a:cxn>
                <a:cxn ang="0">
                  <a:pos x="19762" y="13012"/>
                </a:cxn>
                <a:cxn ang="0">
                  <a:pos x="15952" y="17952"/>
                </a:cxn>
                <a:cxn ang="0">
                  <a:pos x="11190" y="19880"/>
                </a:cxn>
                <a:cxn ang="0">
                  <a:pos x="11190" y="19277"/>
                </a:cxn>
                <a:cxn ang="0">
                  <a:pos x="7381" y="16747"/>
                </a:cxn>
                <a:cxn ang="0">
                  <a:pos x="1429" y="14940"/>
                </a:cxn>
                <a:cxn ang="0">
                  <a:pos x="3810" y="14940"/>
                </a:cxn>
                <a:cxn ang="0">
                  <a:pos x="3810" y="11807"/>
                </a:cxn>
                <a:cxn ang="0">
                  <a:pos x="4762" y="11084"/>
                </a:cxn>
                <a:cxn ang="0">
                  <a:pos x="3810" y="9880"/>
                </a:cxn>
                <a:cxn ang="0">
                  <a:pos x="3810" y="6867"/>
                </a:cxn>
                <a:cxn ang="0">
                  <a:pos x="0" y="4940"/>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84" name="Freeform 4"/>
            <p:cNvSpPr>
              <a:spLocks/>
            </p:cNvSpPr>
            <p:nvPr/>
          </p:nvSpPr>
          <p:spPr bwMode="auto">
            <a:xfrm>
              <a:off x="4344988" y="2660650"/>
              <a:ext cx="96837" cy="69850"/>
            </a:xfrm>
            <a:custGeom>
              <a:avLst/>
              <a:gdLst/>
              <a:ahLst/>
              <a:cxnLst>
                <a:cxn ang="0">
                  <a:pos x="0" y="3670"/>
                </a:cxn>
                <a:cxn ang="0">
                  <a:pos x="3421" y="734"/>
                </a:cxn>
                <a:cxn ang="0">
                  <a:pos x="4868" y="734"/>
                </a:cxn>
                <a:cxn ang="0">
                  <a:pos x="5395" y="2936"/>
                </a:cxn>
                <a:cxn ang="0">
                  <a:pos x="6711" y="734"/>
                </a:cxn>
                <a:cxn ang="0">
                  <a:pos x="8816" y="0"/>
                </a:cxn>
                <a:cxn ang="0">
                  <a:pos x="10921" y="0"/>
                </a:cxn>
                <a:cxn ang="0">
                  <a:pos x="13684" y="734"/>
                </a:cxn>
                <a:cxn ang="0">
                  <a:pos x="16447" y="2936"/>
                </a:cxn>
                <a:cxn ang="0">
                  <a:pos x="15789" y="5688"/>
                </a:cxn>
                <a:cxn ang="0">
                  <a:pos x="19079" y="7523"/>
                </a:cxn>
                <a:cxn ang="0">
                  <a:pos x="19868" y="12294"/>
                </a:cxn>
                <a:cxn ang="0">
                  <a:pos x="17763" y="13211"/>
                </a:cxn>
                <a:cxn ang="0">
                  <a:pos x="16447" y="15046"/>
                </a:cxn>
                <a:cxn ang="0">
                  <a:pos x="16447" y="19817"/>
                </a:cxn>
                <a:cxn ang="0">
                  <a:pos x="15789" y="19817"/>
                </a:cxn>
                <a:cxn ang="0">
                  <a:pos x="12368" y="17982"/>
                </a:cxn>
                <a:cxn ang="0">
                  <a:pos x="10921" y="13211"/>
                </a:cxn>
                <a:cxn ang="0">
                  <a:pos x="10263" y="16147"/>
                </a:cxn>
                <a:cxn ang="0">
                  <a:pos x="5395" y="10459"/>
                </a:cxn>
                <a:cxn ang="0">
                  <a:pos x="4868" y="8624"/>
                </a:cxn>
                <a:cxn ang="0">
                  <a:pos x="3421" y="5688"/>
                </a:cxn>
                <a:cxn ang="0">
                  <a:pos x="2105" y="7523"/>
                </a:cxn>
                <a:cxn ang="0">
                  <a:pos x="0" y="5688"/>
                </a:cxn>
                <a:cxn ang="0">
                  <a:pos x="0" y="3670"/>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85" name="Freeform 5"/>
            <p:cNvSpPr>
              <a:spLocks/>
            </p:cNvSpPr>
            <p:nvPr/>
          </p:nvSpPr>
          <p:spPr bwMode="auto">
            <a:xfrm>
              <a:off x="4870450" y="2921000"/>
              <a:ext cx="155575" cy="98425"/>
            </a:xfrm>
            <a:custGeom>
              <a:avLst/>
              <a:gdLst/>
              <a:ahLst/>
              <a:cxnLst>
                <a:cxn ang="0">
                  <a:pos x="0" y="0"/>
                </a:cxn>
                <a:cxn ang="0">
                  <a:pos x="1306" y="513"/>
                </a:cxn>
                <a:cxn ang="0">
                  <a:pos x="898" y="1795"/>
                </a:cxn>
                <a:cxn ang="0">
                  <a:pos x="898" y="3333"/>
                </a:cxn>
                <a:cxn ang="0">
                  <a:pos x="3020" y="1795"/>
                </a:cxn>
                <a:cxn ang="0">
                  <a:pos x="4653" y="3333"/>
                </a:cxn>
                <a:cxn ang="0">
                  <a:pos x="5551" y="3333"/>
                </a:cxn>
                <a:cxn ang="0">
                  <a:pos x="7673" y="3333"/>
                </a:cxn>
                <a:cxn ang="0">
                  <a:pos x="9714" y="3846"/>
                </a:cxn>
                <a:cxn ang="0">
                  <a:pos x="10204" y="3333"/>
                </a:cxn>
                <a:cxn ang="0">
                  <a:pos x="11837" y="1795"/>
                </a:cxn>
                <a:cxn ang="0">
                  <a:pos x="15265" y="0"/>
                </a:cxn>
                <a:cxn ang="0">
                  <a:pos x="15673" y="513"/>
                </a:cxn>
                <a:cxn ang="0">
                  <a:pos x="18612" y="513"/>
                </a:cxn>
                <a:cxn ang="0">
                  <a:pos x="19020" y="1795"/>
                </a:cxn>
                <a:cxn ang="0">
                  <a:pos x="19918" y="1795"/>
                </a:cxn>
                <a:cxn ang="0">
                  <a:pos x="19918" y="5256"/>
                </a:cxn>
                <a:cxn ang="0">
                  <a:pos x="19020" y="5256"/>
                </a:cxn>
                <a:cxn ang="0">
                  <a:pos x="17714" y="7308"/>
                </a:cxn>
                <a:cxn ang="0">
                  <a:pos x="18612" y="10513"/>
                </a:cxn>
                <a:cxn ang="0">
                  <a:pos x="17388" y="11795"/>
                </a:cxn>
                <a:cxn ang="0">
                  <a:pos x="19020" y="14615"/>
                </a:cxn>
                <a:cxn ang="0">
                  <a:pos x="17714" y="14615"/>
                </a:cxn>
                <a:cxn ang="0">
                  <a:pos x="16571" y="13846"/>
                </a:cxn>
                <a:cxn ang="0">
                  <a:pos x="13551" y="15897"/>
                </a:cxn>
                <a:cxn ang="0">
                  <a:pos x="13061" y="15897"/>
                </a:cxn>
                <a:cxn ang="0">
                  <a:pos x="13061" y="19103"/>
                </a:cxn>
                <a:cxn ang="0">
                  <a:pos x="11020" y="19872"/>
                </a:cxn>
                <a:cxn ang="0">
                  <a:pos x="9714" y="19103"/>
                </a:cxn>
                <a:cxn ang="0">
                  <a:pos x="8490" y="19103"/>
                </a:cxn>
                <a:cxn ang="0">
                  <a:pos x="7673" y="17821"/>
                </a:cxn>
                <a:cxn ang="0">
                  <a:pos x="2204" y="19103"/>
                </a:cxn>
                <a:cxn ang="0">
                  <a:pos x="2204" y="15897"/>
                </a:cxn>
                <a:cxn ang="0">
                  <a:pos x="0" y="12564"/>
                </a:cxn>
                <a:cxn ang="0">
                  <a:pos x="898" y="11795"/>
                </a:cxn>
                <a:cxn ang="0">
                  <a:pos x="0" y="10513"/>
                </a:cxn>
                <a:cxn ang="0">
                  <a:pos x="0" y="9231"/>
                </a:cxn>
                <a:cxn ang="0">
                  <a:pos x="898" y="8590"/>
                </a:cxn>
                <a:cxn ang="0">
                  <a:pos x="1306" y="7308"/>
                </a:cxn>
                <a:cxn ang="0">
                  <a:pos x="898" y="5897"/>
                </a:cxn>
                <a:cxn ang="0">
                  <a:pos x="0" y="3846"/>
                </a:cxn>
                <a:cxn ang="0">
                  <a:pos x="0" y="0"/>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86" name="Freeform 6"/>
            <p:cNvSpPr>
              <a:spLocks/>
            </p:cNvSpPr>
            <p:nvPr/>
          </p:nvSpPr>
          <p:spPr bwMode="auto">
            <a:xfrm>
              <a:off x="4479925" y="2439988"/>
              <a:ext cx="69850" cy="85725"/>
            </a:xfrm>
            <a:custGeom>
              <a:avLst/>
              <a:gdLst/>
              <a:ahLst/>
              <a:cxnLst>
                <a:cxn ang="0">
                  <a:pos x="2569" y="19111"/>
                </a:cxn>
                <a:cxn ang="0">
                  <a:pos x="2569" y="13778"/>
                </a:cxn>
                <a:cxn ang="0">
                  <a:pos x="734" y="12296"/>
                </a:cxn>
                <a:cxn ang="0">
                  <a:pos x="0" y="13778"/>
                </a:cxn>
                <a:cxn ang="0">
                  <a:pos x="0" y="7556"/>
                </a:cxn>
                <a:cxn ang="0">
                  <a:pos x="0" y="3852"/>
                </a:cxn>
                <a:cxn ang="0">
                  <a:pos x="2569" y="5333"/>
                </a:cxn>
                <a:cxn ang="0">
                  <a:pos x="3670" y="1481"/>
                </a:cxn>
                <a:cxn ang="0">
                  <a:pos x="7523" y="2963"/>
                </a:cxn>
                <a:cxn ang="0">
                  <a:pos x="7523" y="0"/>
                </a:cxn>
                <a:cxn ang="0">
                  <a:pos x="13211" y="0"/>
                </a:cxn>
                <a:cxn ang="0">
                  <a:pos x="15963" y="3852"/>
                </a:cxn>
                <a:cxn ang="0">
                  <a:pos x="19817" y="5333"/>
                </a:cxn>
                <a:cxn ang="0">
                  <a:pos x="17982" y="7556"/>
                </a:cxn>
                <a:cxn ang="0">
                  <a:pos x="15046" y="7556"/>
                </a:cxn>
                <a:cxn ang="0">
                  <a:pos x="15046" y="9037"/>
                </a:cxn>
                <a:cxn ang="0">
                  <a:pos x="15046" y="9926"/>
                </a:cxn>
                <a:cxn ang="0">
                  <a:pos x="13211" y="12296"/>
                </a:cxn>
                <a:cxn ang="0">
                  <a:pos x="10459" y="13778"/>
                </a:cxn>
                <a:cxn ang="0">
                  <a:pos x="10459" y="17630"/>
                </a:cxn>
                <a:cxn ang="0">
                  <a:pos x="10459" y="19852"/>
                </a:cxn>
                <a:cxn ang="0">
                  <a:pos x="7523" y="19852"/>
                </a:cxn>
                <a:cxn ang="0">
                  <a:pos x="2569" y="19111"/>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87" name="Freeform 7"/>
            <p:cNvSpPr>
              <a:spLocks/>
            </p:cNvSpPr>
            <p:nvPr/>
          </p:nvSpPr>
          <p:spPr bwMode="auto">
            <a:xfrm>
              <a:off x="4551363" y="2479675"/>
              <a:ext cx="36512" cy="44450"/>
            </a:xfrm>
            <a:custGeom>
              <a:avLst/>
              <a:gdLst/>
              <a:ahLst/>
              <a:cxnLst>
                <a:cxn ang="0">
                  <a:pos x="14138" y="19710"/>
                </a:cxn>
                <a:cxn ang="0">
                  <a:pos x="12414" y="19710"/>
                </a:cxn>
                <a:cxn ang="0">
                  <a:pos x="8966" y="13623"/>
                </a:cxn>
                <a:cxn ang="0">
                  <a:pos x="0" y="4638"/>
                </a:cxn>
                <a:cxn ang="0">
                  <a:pos x="3448" y="4638"/>
                </a:cxn>
                <a:cxn ang="0">
                  <a:pos x="5517" y="1739"/>
                </a:cxn>
                <a:cxn ang="0">
                  <a:pos x="8966" y="4638"/>
                </a:cxn>
                <a:cxn ang="0">
                  <a:pos x="12414" y="1739"/>
                </a:cxn>
                <a:cxn ang="0">
                  <a:pos x="14138" y="0"/>
                </a:cxn>
                <a:cxn ang="0">
                  <a:pos x="17586" y="0"/>
                </a:cxn>
                <a:cxn ang="0">
                  <a:pos x="19655" y="6087"/>
                </a:cxn>
                <a:cxn ang="0">
                  <a:pos x="14138" y="8986"/>
                </a:cxn>
                <a:cxn ang="0">
                  <a:pos x="17586" y="12174"/>
                </a:cxn>
                <a:cxn ang="0">
                  <a:pos x="14138" y="13623"/>
                </a:cxn>
                <a:cxn ang="0">
                  <a:pos x="14138" y="19710"/>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88" name="Freeform 8"/>
            <p:cNvSpPr>
              <a:spLocks/>
            </p:cNvSpPr>
            <p:nvPr/>
          </p:nvSpPr>
          <p:spPr bwMode="auto">
            <a:xfrm>
              <a:off x="4518025" y="2498725"/>
              <a:ext cx="23813" cy="17463"/>
            </a:xfrm>
            <a:custGeom>
              <a:avLst/>
              <a:gdLst/>
              <a:ahLst/>
              <a:cxnLst>
                <a:cxn ang="0">
                  <a:pos x="19474" y="19286"/>
                </a:cxn>
                <a:cxn ang="0">
                  <a:pos x="11053" y="19286"/>
                </a:cxn>
                <a:cxn ang="0">
                  <a:pos x="5789" y="11429"/>
                </a:cxn>
                <a:cxn ang="0">
                  <a:pos x="0" y="7857"/>
                </a:cxn>
                <a:cxn ang="0">
                  <a:pos x="13684" y="0"/>
                </a:cxn>
                <a:cxn ang="0">
                  <a:pos x="19474" y="19286"/>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89" name="Freeform 9"/>
            <p:cNvSpPr>
              <a:spLocks/>
            </p:cNvSpPr>
            <p:nvPr/>
          </p:nvSpPr>
          <p:spPr bwMode="auto">
            <a:xfrm>
              <a:off x="4551363" y="2522538"/>
              <a:ext cx="17462" cy="11112"/>
            </a:xfrm>
            <a:custGeom>
              <a:avLst/>
              <a:gdLst/>
              <a:ahLst/>
              <a:cxnLst>
                <a:cxn ang="0">
                  <a:pos x="11852" y="18824"/>
                </a:cxn>
                <a:cxn ang="0">
                  <a:pos x="0" y="18824"/>
                </a:cxn>
                <a:cxn ang="0">
                  <a:pos x="7407" y="0"/>
                </a:cxn>
                <a:cxn ang="0">
                  <a:pos x="11852" y="5882"/>
                </a:cxn>
                <a:cxn ang="0">
                  <a:pos x="19259" y="5882"/>
                </a:cxn>
                <a:cxn ang="0">
                  <a:pos x="19259" y="18824"/>
                </a:cxn>
                <a:cxn ang="0">
                  <a:pos x="11852" y="18824"/>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0" name="Freeform 10"/>
            <p:cNvSpPr>
              <a:spLocks/>
            </p:cNvSpPr>
            <p:nvPr/>
          </p:nvSpPr>
          <p:spPr bwMode="auto">
            <a:xfrm>
              <a:off x="4429125" y="2522538"/>
              <a:ext cx="234950" cy="285750"/>
            </a:xfrm>
            <a:custGeom>
              <a:avLst/>
              <a:gdLst/>
              <a:ahLst/>
              <a:cxnLst>
                <a:cxn ang="0">
                  <a:pos x="6450" y="177"/>
                </a:cxn>
                <a:cxn ang="0">
                  <a:pos x="8130" y="710"/>
                </a:cxn>
                <a:cxn ang="0">
                  <a:pos x="8130" y="1375"/>
                </a:cxn>
                <a:cxn ang="0">
                  <a:pos x="9539" y="1818"/>
                </a:cxn>
                <a:cxn ang="0">
                  <a:pos x="10081" y="2971"/>
                </a:cxn>
                <a:cxn ang="0">
                  <a:pos x="11762" y="2084"/>
                </a:cxn>
                <a:cxn ang="0">
                  <a:pos x="14038" y="1818"/>
                </a:cxn>
                <a:cxn ang="0">
                  <a:pos x="16260" y="2971"/>
                </a:cxn>
                <a:cxn ang="0">
                  <a:pos x="18266" y="4789"/>
                </a:cxn>
                <a:cxn ang="0">
                  <a:pos x="17073" y="5721"/>
                </a:cxn>
                <a:cxn ang="0">
                  <a:pos x="18266" y="6874"/>
                </a:cxn>
                <a:cxn ang="0">
                  <a:pos x="19079" y="7982"/>
                </a:cxn>
                <a:cxn ang="0">
                  <a:pos x="19350" y="9623"/>
                </a:cxn>
                <a:cxn ang="0">
                  <a:pos x="19350" y="10510"/>
                </a:cxn>
                <a:cxn ang="0">
                  <a:pos x="18266" y="10998"/>
                </a:cxn>
                <a:cxn ang="0">
                  <a:pos x="13496" y="12151"/>
                </a:cxn>
                <a:cxn ang="0">
                  <a:pos x="13496" y="13304"/>
                </a:cxn>
                <a:cxn ang="0">
                  <a:pos x="14580" y="14412"/>
                </a:cxn>
                <a:cxn ang="0">
                  <a:pos x="16260" y="15344"/>
                </a:cxn>
                <a:cxn ang="0">
                  <a:pos x="17073" y="16497"/>
                </a:cxn>
                <a:cxn ang="0">
                  <a:pos x="15393" y="17650"/>
                </a:cxn>
                <a:cxn ang="0">
                  <a:pos x="15989" y="19468"/>
                </a:cxn>
                <a:cxn ang="0">
                  <a:pos x="14038" y="19246"/>
                </a:cxn>
                <a:cxn ang="0">
                  <a:pos x="12629" y="19468"/>
                </a:cxn>
                <a:cxn ang="0">
                  <a:pos x="10949" y="19468"/>
                </a:cxn>
                <a:cxn ang="0">
                  <a:pos x="10081" y="19956"/>
                </a:cxn>
                <a:cxn ang="0">
                  <a:pos x="8130" y="19246"/>
                </a:cxn>
                <a:cxn ang="0">
                  <a:pos x="7317" y="19246"/>
                </a:cxn>
                <a:cxn ang="0">
                  <a:pos x="6721" y="18758"/>
                </a:cxn>
                <a:cxn ang="0">
                  <a:pos x="5854" y="18758"/>
                </a:cxn>
                <a:cxn ang="0">
                  <a:pos x="5312" y="19468"/>
                </a:cxn>
                <a:cxn ang="0">
                  <a:pos x="4444" y="19468"/>
                </a:cxn>
                <a:cxn ang="0">
                  <a:pos x="3631" y="19468"/>
                </a:cxn>
                <a:cxn ang="0">
                  <a:pos x="3089" y="18315"/>
                </a:cxn>
                <a:cxn ang="0">
                  <a:pos x="5041" y="15787"/>
                </a:cxn>
                <a:cxn ang="0">
                  <a:pos x="1409" y="14412"/>
                </a:cxn>
                <a:cxn ang="0">
                  <a:pos x="542" y="13304"/>
                </a:cxn>
                <a:cxn ang="0">
                  <a:pos x="542" y="11441"/>
                </a:cxn>
                <a:cxn ang="0">
                  <a:pos x="867" y="9623"/>
                </a:cxn>
                <a:cxn ang="0">
                  <a:pos x="867" y="7982"/>
                </a:cxn>
                <a:cxn ang="0">
                  <a:pos x="1409" y="6164"/>
                </a:cxn>
                <a:cxn ang="0">
                  <a:pos x="2764" y="5055"/>
                </a:cxn>
                <a:cxn ang="0">
                  <a:pos x="4228" y="3636"/>
                </a:cxn>
                <a:cxn ang="0">
                  <a:pos x="5041" y="3193"/>
                </a:cxn>
                <a:cxn ang="0">
                  <a:pos x="5312" y="2971"/>
                </a:cxn>
                <a:cxn ang="0">
                  <a:pos x="5312" y="2084"/>
                </a:cxn>
                <a:cxn ang="0">
                  <a:pos x="5312" y="887"/>
                </a:cxn>
                <a:cxn ang="0">
                  <a:pos x="4228" y="177"/>
                </a:cxn>
                <a:cxn ang="0">
                  <a:pos x="5041" y="0"/>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1" name="Freeform 11"/>
            <p:cNvSpPr>
              <a:spLocks/>
            </p:cNvSpPr>
            <p:nvPr/>
          </p:nvSpPr>
          <p:spPr bwMode="gray">
            <a:xfrm>
              <a:off x="4740275" y="1846263"/>
              <a:ext cx="292100" cy="469900"/>
            </a:xfrm>
            <a:custGeom>
              <a:avLst/>
              <a:gdLst/>
              <a:ahLst/>
              <a:cxnLst>
                <a:cxn ang="0">
                  <a:pos x="12321" y="2514"/>
                </a:cxn>
                <a:cxn ang="0">
                  <a:pos x="13666" y="3622"/>
                </a:cxn>
                <a:cxn ang="0">
                  <a:pos x="13666" y="5297"/>
                </a:cxn>
                <a:cxn ang="0">
                  <a:pos x="15445" y="9054"/>
                </a:cxn>
                <a:cxn ang="0">
                  <a:pos x="15445" y="9757"/>
                </a:cxn>
                <a:cxn ang="0">
                  <a:pos x="16139" y="10189"/>
                </a:cxn>
                <a:cxn ang="0">
                  <a:pos x="17050" y="10892"/>
                </a:cxn>
                <a:cxn ang="0">
                  <a:pos x="18178" y="12703"/>
                </a:cxn>
                <a:cxn ang="0">
                  <a:pos x="19957" y="13405"/>
                </a:cxn>
                <a:cxn ang="0">
                  <a:pos x="14100" y="18324"/>
                </a:cxn>
                <a:cxn ang="0">
                  <a:pos x="11410" y="18595"/>
                </a:cxn>
                <a:cxn ang="0">
                  <a:pos x="8503" y="19270"/>
                </a:cxn>
                <a:cxn ang="0">
                  <a:pos x="5380" y="19432"/>
                </a:cxn>
                <a:cxn ang="0">
                  <a:pos x="6030" y="19270"/>
                </a:cxn>
                <a:cxn ang="0">
                  <a:pos x="5813" y="19270"/>
                </a:cxn>
                <a:cxn ang="0">
                  <a:pos x="5380" y="18730"/>
                </a:cxn>
                <a:cxn ang="0">
                  <a:pos x="3774" y="18595"/>
                </a:cxn>
                <a:cxn ang="0">
                  <a:pos x="3124" y="17595"/>
                </a:cxn>
                <a:cxn ang="0">
                  <a:pos x="3124" y="16784"/>
                </a:cxn>
                <a:cxn ang="0">
                  <a:pos x="2907" y="15784"/>
                </a:cxn>
                <a:cxn ang="0">
                  <a:pos x="2473" y="14243"/>
                </a:cxn>
                <a:cxn ang="0">
                  <a:pos x="3124" y="13405"/>
                </a:cxn>
                <a:cxn ang="0">
                  <a:pos x="4252" y="13135"/>
                </a:cxn>
                <a:cxn ang="0">
                  <a:pos x="4685" y="12703"/>
                </a:cxn>
                <a:cxn ang="0">
                  <a:pos x="5380" y="12297"/>
                </a:cxn>
                <a:cxn ang="0">
                  <a:pos x="6725" y="10595"/>
                </a:cxn>
                <a:cxn ang="0">
                  <a:pos x="7809" y="9757"/>
                </a:cxn>
                <a:cxn ang="0">
                  <a:pos x="8243" y="9378"/>
                </a:cxn>
                <a:cxn ang="0">
                  <a:pos x="7158" y="8216"/>
                </a:cxn>
                <a:cxn ang="0">
                  <a:pos x="6030" y="7946"/>
                </a:cxn>
                <a:cxn ang="0">
                  <a:pos x="5380" y="7000"/>
                </a:cxn>
                <a:cxn ang="0">
                  <a:pos x="4946" y="5459"/>
                </a:cxn>
                <a:cxn ang="0">
                  <a:pos x="5380" y="5027"/>
                </a:cxn>
                <a:cxn ang="0">
                  <a:pos x="4685" y="3919"/>
                </a:cxn>
                <a:cxn ang="0">
                  <a:pos x="2473" y="3189"/>
                </a:cxn>
                <a:cxn ang="0">
                  <a:pos x="0" y="2081"/>
                </a:cxn>
                <a:cxn ang="0">
                  <a:pos x="607" y="2081"/>
                </a:cxn>
                <a:cxn ang="0">
                  <a:pos x="607" y="1649"/>
                </a:cxn>
                <a:cxn ang="0">
                  <a:pos x="2907" y="2514"/>
                </a:cxn>
                <a:cxn ang="0">
                  <a:pos x="4685" y="2514"/>
                </a:cxn>
                <a:cxn ang="0">
                  <a:pos x="5813" y="2514"/>
                </a:cxn>
                <a:cxn ang="0">
                  <a:pos x="6725" y="2784"/>
                </a:cxn>
                <a:cxn ang="0">
                  <a:pos x="7592" y="2351"/>
                </a:cxn>
                <a:cxn ang="0">
                  <a:pos x="7592" y="973"/>
                </a:cxn>
                <a:cxn ang="0">
                  <a:pos x="8937" y="270"/>
                </a:cxn>
                <a:cxn ang="0">
                  <a:pos x="10542" y="0"/>
                </a:cxn>
                <a:cxn ang="0">
                  <a:pos x="11887" y="541"/>
                </a:cxn>
                <a:cxn ang="0">
                  <a:pos x="12321" y="1378"/>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2" name="Freeform 12"/>
            <p:cNvSpPr>
              <a:spLocks/>
            </p:cNvSpPr>
            <p:nvPr/>
          </p:nvSpPr>
          <p:spPr bwMode="auto">
            <a:xfrm>
              <a:off x="4146550" y="2673350"/>
              <a:ext cx="342900" cy="309563"/>
            </a:xfrm>
            <a:custGeom>
              <a:avLst/>
              <a:gdLst/>
              <a:ahLst/>
              <a:cxnLst>
                <a:cxn ang="0">
                  <a:pos x="11519" y="451"/>
                </a:cxn>
                <a:cxn ang="0">
                  <a:pos x="12481" y="451"/>
                </a:cxn>
                <a:cxn ang="0">
                  <a:pos x="13074" y="1516"/>
                </a:cxn>
                <a:cxn ang="0">
                  <a:pos x="14593" y="2131"/>
                </a:cxn>
                <a:cxn ang="0">
                  <a:pos x="15963" y="3607"/>
                </a:cxn>
                <a:cxn ang="0">
                  <a:pos x="16889" y="3607"/>
                </a:cxn>
                <a:cxn ang="0">
                  <a:pos x="19000" y="4467"/>
                </a:cxn>
                <a:cxn ang="0">
                  <a:pos x="19407" y="5943"/>
                </a:cxn>
                <a:cxn ang="0">
                  <a:pos x="18630" y="8279"/>
                </a:cxn>
                <a:cxn ang="0">
                  <a:pos x="18074" y="8893"/>
                </a:cxn>
                <a:cxn ang="0">
                  <a:pos x="16889" y="10820"/>
                </a:cxn>
                <a:cxn ang="0">
                  <a:pos x="17481" y="10820"/>
                </a:cxn>
                <a:cxn ang="0">
                  <a:pos x="18444" y="12090"/>
                </a:cxn>
                <a:cxn ang="0">
                  <a:pos x="18444" y="13770"/>
                </a:cxn>
                <a:cxn ang="0">
                  <a:pos x="18074" y="14221"/>
                </a:cxn>
                <a:cxn ang="0">
                  <a:pos x="19000" y="16107"/>
                </a:cxn>
                <a:cxn ang="0">
                  <a:pos x="19407" y="16516"/>
                </a:cxn>
                <a:cxn ang="0">
                  <a:pos x="19000" y="17172"/>
                </a:cxn>
                <a:cxn ang="0">
                  <a:pos x="18630" y="17172"/>
                </a:cxn>
                <a:cxn ang="0">
                  <a:pos x="18074" y="17623"/>
                </a:cxn>
                <a:cxn ang="0">
                  <a:pos x="17481" y="18689"/>
                </a:cxn>
                <a:cxn ang="0">
                  <a:pos x="15593" y="18279"/>
                </a:cxn>
                <a:cxn ang="0">
                  <a:pos x="15000" y="17828"/>
                </a:cxn>
                <a:cxn ang="0">
                  <a:pos x="14407" y="17623"/>
                </a:cxn>
                <a:cxn ang="0">
                  <a:pos x="13444" y="17623"/>
                </a:cxn>
                <a:cxn ang="0">
                  <a:pos x="12111" y="18689"/>
                </a:cxn>
                <a:cxn ang="0">
                  <a:pos x="11519" y="19959"/>
                </a:cxn>
                <a:cxn ang="0">
                  <a:pos x="9407" y="19303"/>
                </a:cxn>
                <a:cxn ang="0">
                  <a:pos x="8481" y="19303"/>
                </a:cxn>
                <a:cxn ang="0">
                  <a:pos x="5370" y="18689"/>
                </a:cxn>
                <a:cxn ang="0">
                  <a:pos x="5370" y="15287"/>
                </a:cxn>
                <a:cxn ang="0">
                  <a:pos x="5370" y="14426"/>
                </a:cxn>
                <a:cxn ang="0">
                  <a:pos x="6370" y="13770"/>
                </a:cxn>
                <a:cxn ang="0">
                  <a:pos x="5370" y="12500"/>
                </a:cxn>
                <a:cxn ang="0">
                  <a:pos x="4037" y="10000"/>
                </a:cxn>
                <a:cxn ang="0">
                  <a:pos x="3481" y="8730"/>
                </a:cxn>
                <a:cxn ang="0">
                  <a:pos x="778" y="7623"/>
                </a:cxn>
                <a:cxn ang="0">
                  <a:pos x="778" y="7049"/>
                </a:cxn>
                <a:cxn ang="0">
                  <a:pos x="1000" y="6557"/>
                </a:cxn>
                <a:cxn ang="0">
                  <a:pos x="0" y="6393"/>
                </a:cxn>
                <a:cxn ang="0">
                  <a:pos x="1370" y="5533"/>
                </a:cxn>
                <a:cxn ang="0">
                  <a:pos x="2519" y="5533"/>
                </a:cxn>
                <a:cxn ang="0">
                  <a:pos x="3852" y="5943"/>
                </a:cxn>
                <a:cxn ang="0">
                  <a:pos x="5000" y="5943"/>
                </a:cxn>
                <a:cxn ang="0">
                  <a:pos x="4407" y="3197"/>
                </a:cxn>
                <a:cxn ang="0">
                  <a:pos x="5593" y="3197"/>
                </a:cxn>
                <a:cxn ang="0">
                  <a:pos x="6370" y="4262"/>
                </a:cxn>
                <a:cxn ang="0">
                  <a:pos x="7481" y="3607"/>
                </a:cxn>
                <a:cxn ang="0">
                  <a:pos x="9407" y="2787"/>
                </a:cxn>
                <a:cxn ang="0">
                  <a:pos x="9630" y="451"/>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3" name="Freeform 13"/>
            <p:cNvSpPr>
              <a:spLocks/>
            </p:cNvSpPr>
            <p:nvPr/>
          </p:nvSpPr>
          <p:spPr bwMode="auto">
            <a:xfrm>
              <a:off x="4498975" y="2962275"/>
              <a:ext cx="34925" cy="57150"/>
            </a:xfrm>
            <a:custGeom>
              <a:avLst/>
              <a:gdLst/>
              <a:ahLst/>
              <a:cxnLst>
                <a:cxn ang="0">
                  <a:pos x="11852" y="0"/>
                </a:cxn>
                <a:cxn ang="0">
                  <a:pos x="15926" y="0"/>
                </a:cxn>
                <a:cxn ang="0">
                  <a:pos x="15926" y="1348"/>
                </a:cxn>
                <a:cxn ang="0">
                  <a:pos x="15926" y="3596"/>
                </a:cxn>
                <a:cxn ang="0">
                  <a:pos x="19630" y="5843"/>
                </a:cxn>
                <a:cxn ang="0">
                  <a:pos x="19630" y="9213"/>
                </a:cxn>
                <a:cxn ang="0">
                  <a:pos x="19630" y="10562"/>
                </a:cxn>
                <a:cxn ang="0">
                  <a:pos x="15926" y="12809"/>
                </a:cxn>
                <a:cxn ang="0">
                  <a:pos x="15926" y="15056"/>
                </a:cxn>
                <a:cxn ang="0">
                  <a:pos x="15926" y="16180"/>
                </a:cxn>
                <a:cxn ang="0">
                  <a:pos x="11852" y="18427"/>
                </a:cxn>
                <a:cxn ang="0">
                  <a:pos x="11852" y="19775"/>
                </a:cxn>
                <a:cxn ang="0">
                  <a:pos x="10000" y="19775"/>
                </a:cxn>
                <a:cxn ang="0">
                  <a:pos x="5926" y="19775"/>
                </a:cxn>
                <a:cxn ang="0">
                  <a:pos x="4074" y="18427"/>
                </a:cxn>
                <a:cxn ang="0">
                  <a:pos x="5926" y="18427"/>
                </a:cxn>
                <a:cxn ang="0">
                  <a:pos x="5926" y="16180"/>
                </a:cxn>
                <a:cxn ang="0">
                  <a:pos x="4074" y="16180"/>
                </a:cxn>
                <a:cxn ang="0">
                  <a:pos x="4074" y="15056"/>
                </a:cxn>
                <a:cxn ang="0">
                  <a:pos x="0" y="15056"/>
                </a:cxn>
                <a:cxn ang="0">
                  <a:pos x="4074" y="12809"/>
                </a:cxn>
                <a:cxn ang="0">
                  <a:pos x="4074" y="10562"/>
                </a:cxn>
                <a:cxn ang="0">
                  <a:pos x="0" y="10562"/>
                </a:cxn>
                <a:cxn ang="0">
                  <a:pos x="0" y="9213"/>
                </a:cxn>
                <a:cxn ang="0">
                  <a:pos x="4074" y="9213"/>
                </a:cxn>
                <a:cxn ang="0">
                  <a:pos x="0" y="6966"/>
                </a:cxn>
                <a:cxn ang="0">
                  <a:pos x="4074" y="6966"/>
                </a:cxn>
                <a:cxn ang="0">
                  <a:pos x="4074" y="5843"/>
                </a:cxn>
                <a:cxn ang="0">
                  <a:pos x="5926" y="3596"/>
                </a:cxn>
                <a:cxn ang="0">
                  <a:pos x="10000" y="3596"/>
                </a:cxn>
                <a:cxn ang="0">
                  <a:pos x="11852" y="3596"/>
                </a:cxn>
                <a:cxn ang="0">
                  <a:pos x="11852" y="1348"/>
                </a:cxn>
                <a:cxn ang="0">
                  <a:pos x="11852" y="0"/>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4" name="Freeform 14"/>
            <p:cNvSpPr>
              <a:spLocks/>
            </p:cNvSpPr>
            <p:nvPr/>
          </p:nvSpPr>
          <p:spPr bwMode="auto">
            <a:xfrm>
              <a:off x="4121150" y="2368550"/>
              <a:ext cx="198438" cy="346075"/>
            </a:xfrm>
            <a:custGeom>
              <a:avLst/>
              <a:gdLst/>
              <a:ahLst/>
              <a:cxnLst>
                <a:cxn ang="0">
                  <a:pos x="641" y="19596"/>
                </a:cxn>
                <a:cxn ang="0">
                  <a:pos x="3974" y="17647"/>
                </a:cxn>
                <a:cxn ang="0">
                  <a:pos x="6987" y="17500"/>
                </a:cxn>
                <a:cxn ang="0">
                  <a:pos x="6667" y="16912"/>
                </a:cxn>
                <a:cxn ang="0">
                  <a:pos x="3974" y="16140"/>
                </a:cxn>
                <a:cxn ang="0">
                  <a:pos x="2372" y="15993"/>
                </a:cxn>
                <a:cxn ang="0">
                  <a:pos x="5000" y="13676"/>
                </a:cxn>
                <a:cxn ang="0">
                  <a:pos x="3333" y="13676"/>
                </a:cxn>
                <a:cxn ang="0">
                  <a:pos x="6026" y="12904"/>
                </a:cxn>
                <a:cxn ang="0">
                  <a:pos x="7628" y="12169"/>
                </a:cxn>
                <a:cxn ang="0">
                  <a:pos x="7628" y="11029"/>
                </a:cxn>
                <a:cxn ang="0">
                  <a:pos x="6667" y="9669"/>
                </a:cxn>
                <a:cxn ang="0">
                  <a:pos x="7628" y="8934"/>
                </a:cxn>
                <a:cxn ang="0">
                  <a:pos x="5000" y="9081"/>
                </a:cxn>
                <a:cxn ang="0">
                  <a:pos x="2372" y="9081"/>
                </a:cxn>
                <a:cxn ang="0">
                  <a:pos x="3333" y="7206"/>
                </a:cxn>
                <a:cxn ang="0">
                  <a:pos x="1667" y="6654"/>
                </a:cxn>
                <a:cxn ang="0">
                  <a:pos x="1026" y="7022"/>
                </a:cxn>
                <a:cxn ang="0">
                  <a:pos x="2372" y="4926"/>
                </a:cxn>
                <a:cxn ang="0">
                  <a:pos x="0" y="4559"/>
                </a:cxn>
                <a:cxn ang="0">
                  <a:pos x="1667" y="3235"/>
                </a:cxn>
                <a:cxn ang="0">
                  <a:pos x="1026" y="2096"/>
                </a:cxn>
                <a:cxn ang="0">
                  <a:pos x="2372" y="1103"/>
                </a:cxn>
                <a:cxn ang="0">
                  <a:pos x="3333" y="0"/>
                </a:cxn>
                <a:cxn ang="0">
                  <a:pos x="7628" y="0"/>
                </a:cxn>
                <a:cxn ang="0">
                  <a:pos x="5256" y="1691"/>
                </a:cxn>
                <a:cxn ang="0">
                  <a:pos x="5000" y="2647"/>
                </a:cxn>
                <a:cxn ang="0">
                  <a:pos x="10256" y="2463"/>
                </a:cxn>
                <a:cxn ang="0">
                  <a:pos x="9615" y="3971"/>
                </a:cxn>
                <a:cxn ang="0">
                  <a:pos x="8654" y="5699"/>
                </a:cxn>
                <a:cxn ang="0">
                  <a:pos x="6667" y="6434"/>
                </a:cxn>
                <a:cxn ang="0">
                  <a:pos x="11282" y="7978"/>
                </a:cxn>
                <a:cxn ang="0">
                  <a:pos x="14936" y="10662"/>
                </a:cxn>
                <a:cxn ang="0">
                  <a:pos x="14936" y="11985"/>
                </a:cxn>
                <a:cxn ang="0">
                  <a:pos x="15577" y="13493"/>
                </a:cxn>
                <a:cxn ang="0">
                  <a:pos x="16603" y="13676"/>
                </a:cxn>
                <a:cxn ang="0">
                  <a:pos x="19936" y="14412"/>
                </a:cxn>
                <a:cxn ang="0">
                  <a:pos x="17949" y="16140"/>
                </a:cxn>
                <a:cxn ang="0">
                  <a:pos x="16603" y="16912"/>
                </a:cxn>
                <a:cxn ang="0">
                  <a:pos x="17949" y="18088"/>
                </a:cxn>
                <a:cxn ang="0">
                  <a:pos x="13910" y="18088"/>
                </a:cxn>
                <a:cxn ang="0">
                  <a:pos x="10256" y="18456"/>
                </a:cxn>
                <a:cxn ang="0">
                  <a:pos x="6667" y="18640"/>
                </a:cxn>
                <a:cxn ang="0">
                  <a:pos x="4359" y="19375"/>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5" name="Freeform 15"/>
            <p:cNvSpPr>
              <a:spLocks/>
            </p:cNvSpPr>
            <p:nvPr/>
          </p:nvSpPr>
          <p:spPr bwMode="auto">
            <a:xfrm>
              <a:off x="4075113" y="2508250"/>
              <a:ext cx="63500" cy="50800"/>
            </a:xfrm>
            <a:custGeom>
              <a:avLst/>
              <a:gdLst/>
              <a:ahLst/>
              <a:cxnLst>
                <a:cxn ang="0">
                  <a:pos x="5253" y="5316"/>
                </a:cxn>
                <a:cxn ang="0">
                  <a:pos x="8283" y="2785"/>
                </a:cxn>
                <a:cxn ang="0">
                  <a:pos x="13535" y="0"/>
                </a:cxn>
                <a:cxn ang="0">
                  <a:pos x="14545" y="0"/>
                </a:cxn>
                <a:cxn ang="0">
                  <a:pos x="17778" y="6582"/>
                </a:cxn>
                <a:cxn ang="0">
                  <a:pos x="16566" y="9367"/>
                </a:cxn>
                <a:cxn ang="0">
                  <a:pos x="17778" y="9367"/>
                </a:cxn>
                <a:cxn ang="0">
                  <a:pos x="19798" y="15696"/>
                </a:cxn>
                <a:cxn ang="0">
                  <a:pos x="14545" y="19747"/>
                </a:cxn>
                <a:cxn ang="0">
                  <a:pos x="13535" y="17215"/>
                </a:cxn>
                <a:cxn ang="0">
                  <a:pos x="11515" y="17215"/>
                </a:cxn>
                <a:cxn ang="0">
                  <a:pos x="6263" y="10380"/>
                </a:cxn>
                <a:cxn ang="0">
                  <a:pos x="6263" y="13165"/>
                </a:cxn>
                <a:cxn ang="0">
                  <a:pos x="6263" y="15696"/>
                </a:cxn>
                <a:cxn ang="0">
                  <a:pos x="5253" y="17215"/>
                </a:cxn>
                <a:cxn ang="0">
                  <a:pos x="1212" y="15696"/>
                </a:cxn>
                <a:cxn ang="0">
                  <a:pos x="0" y="10380"/>
                </a:cxn>
                <a:cxn ang="0">
                  <a:pos x="1212" y="9367"/>
                </a:cxn>
                <a:cxn ang="0">
                  <a:pos x="1212" y="6582"/>
                </a:cxn>
                <a:cxn ang="0">
                  <a:pos x="5253" y="5316"/>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6" name="Freeform 16"/>
            <p:cNvSpPr>
              <a:spLocks/>
            </p:cNvSpPr>
            <p:nvPr/>
          </p:nvSpPr>
          <p:spPr bwMode="auto">
            <a:xfrm>
              <a:off x="4100513" y="2378075"/>
              <a:ext cx="17462" cy="26988"/>
            </a:xfrm>
            <a:custGeom>
              <a:avLst/>
              <a:gdLst/>
              <a:ahLst/>
              <a:cxnLst>
                <a:cxn ang="0">
                  <a:pos x="0" y="19524"/>
                </a:cxn>
                <a:cxn ang="0">
                  <a:pos x="0" y="14286"/>
                </a:cxn>
                <a:cxn ang="0">
                  <a:pos x="0" y="11905"/>
                </a:cxn>
                <a:cxn ang="0">
                  <a:pos x="0" y="6667"/>
                </a:cxn>
                <a:cxn ang="0">
                  <a:pos x="4444" y="6667"/>
                </a:cxn>
                <a:cxn ang="0">
                  <a:pos x="4444" y="4762"/>
                </a:cxn>
                <a:cxn ang="0">
                  <a:pos x="19259" y="0"/>
                </a:cxn>
                <a:cxn ang="0">
                  <a:pos x="19259" y="4762"/>
                </a:cxn>
                <a:cxn ang="0">
                  <a:pos x="11852" y="11905"/>
                </a:cxn>
                <a:cxn ang="0">
                  <a:pos x="19259" y="11905"/>
                </a:cxn>
                <a:cxn ang="0">
                  <a:pos x="11852" y="14286"/>
                </a:cxn>
                <a:cxn ang="0">
                  <a:pos x="0" y="19524"/>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7" name="Freeform 17"/>
            <p:cNvSpPr>
              <a:spLocks/>
            </p:cNvSpPr>
            <p:nvPr/>
          </p:nvSpPr>
          <p:spPr bwMode="auto">
            <a:xfrm>
              <a:off x="4105275" y="2409825"/>
              <a:ext cx="26988" cy="20638"/>
            </a:xfrm>
            <a:custGeom>
              <a:avLst/>
              <a:gdLst/>
              <a:ahLst/>
              <a:cxnLst>
                <a:cxn ang="0">
                  <a:pos x="16667" y="19375"/>
                </a:cxn>
                <a:cxn ang="0">
                  <a:pos x="11905" y="19375"/>
                </a:cxn>
                <a:cxn ang="0">
                  <a:pos x="16667" y="19375"/>
                </a:cxn>
                <a:cxn ang="0">
                  <a:pos x="9524" y="19375"/>
                </a:cxn>
                <a:cxn ang="0">
                  <a:pos x="4762" y="9375"/>
                </a:cxn>
                <a:cxn ang="0">
                  <a:pos x="0" y="9375"/>
                </a:cxn>
                <a:cxn ang="0">
                  <a:pos x="4762" y="0"/>
                </a:cxn>
                <a:cxn ang="0">
                  <a:pos x="9524" y="3750"/>
                </a:cxn>
                <a:cxn ang="0">
                  <a:pos x="9524" y="0"/>
                </a:cxn>
                <a:cxn ang="0">
                  <a:pos x="11905" y="0"/>
                </a:cxn>
                <a:cxn ang="0">
                  <a:pos x="11905" y="13125"/>
                </a:cxn>
                <a:cxn ang="0">
                  <a:pos x="19524" y="13125"/>
                </a:cxn>
                <a:cxn ang="0">
                  <a:pos x="16667" y="1937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8" name="Freeform 18"/>
            <p:cNvSpPr>
              <a:spLocks/>
            </p:cNvSpPr>
            <p:nvPr/>
          </p:nvSpPr>
          <p:spPr bwMode="auto">
            <a:xfrm>
              <a:off x="4232275" y="2282825"/>
              <a:ext cx="17463" cy="33338"/>
            </a:xfrm>
            <a:custGeom>
              <a:avLst/>
              <a:gdLst/>
              <a:ahLst/>
              <a:cxnLst>
                <a:cxn ang="0">
                  <a:pos x="7407" y="19615"/>
                </a:cxn>
                <a:cxn ang="0">
                  <a:pos x="7407" y="11923"/>
                </a:cxn>
                <a:cxn ang="0">
                  <a:pos x="0" y="9615"/>
                </a:cxn>
                <a:cxn ang="0">
                  <a:pos x="7407" y="9615"/>
                </a:cxn>
                <a:cxn ang="0">
                  <a:pos x="0" y="2308"/>
                </a:cxn>
                <a:cxn ang="0">
                  <a:pos x="11852" y="0"/>
                </a:cxn>
                <a:cxn ang="0">
                  <a:pos x="11852" y="5769"/>
                </a:cxn>
                <a:cxn ang="0">
                  <a:pos x="19259" y="11923"/>
                </a:cxn>
                <a:cxn ang="0">
                  <a:pos x="7407" y="19615"/>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299" name="Freeform 19"/>
            <p:cNvSpPr>
              <a:spLocks/>
            </p:cNvSpPr>
            <p:nvPr/>
          </p:nvSpPr>
          <p:spPr bwMode="auto">
            <a:xfrm>
              <a:off x="4100513" y="2206625"/>
              <a:ext cx="17462" cy="17463"/>
            </a:xfrm>
            <a:custGeom>
              <a:avLst/>
              <a:gdLst/>
              <a:ahLst/>
              <a:cxnLst>
                <a:cxn ang="0">
                  <a:pos x="11852" y="19259"/>
                </a:cxn>
                <a:cxn ang="0">
                  <a:pos x="0" y="7407"/>
                </a:cxn>
                <a:cxn ang="0">
                  <a:pos x="4444" y="0"/>
                </a:cxn>
                <a:cxn ang="0">
                  <a:pos x="19259" y="11852"/>
                </a:cxn>
                <a:cxn ang="0">
                  <a:pos x="11852" y="19259"/>
                </a:cxn>
              </a:cxnLst>
              <a:rect l="0" t="0" r="r" b="b"/>
              <a:pathLst>
                <a:path w="20000" h="20000">
                  <a:moveTo>
                    <a:pt x="11852" y="19259"/>
                  </a:moveTo>
                  <a:lnTo>
                    <a:pt x="0" y="7407"/>
                  </a:lnTo>
                  <a:lnTo>
                    <a:pt x="4444" y="0"/>
                  </a:lnTo>
                  <a:lnTo>
                    <a:pt x="19259" y="11852"/>
                  </a:lnTo>
                  <a:lnTo>
                    <a:pt x="11852"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0" name="Freeform 20"/>
            <p:cNvSpPr>
              <a:spLocks/>
            </p:cNvSpPr>
            <p:nvPr/>
          </p:nvSpPr>
          <p:spPr bwMode="auto">
            <a:xfrm>
              <a:off x="4191000" y="2344738"/>
              <a:ext cx="17463" cy="11112"/>
            </a:xfrm>
            <a:custGeom>
              <a:avLst/>
              <a:gdLst/>
              <a:ahLst/>
              <a:cxnLst>
                <a:cxn ang="0">
                  <a:pos x="19259" y="18824"/>
                </a:cxn>
                <a:cxn ang="0">
                  <a:pos x="0" y="18824"/>
                </a:cxn>
                <a:cxn ang="0">
                  <a:pos x="0" y="0"/>
                </a:cxn>
                <a:cxn ang="0">
                  <a:pos x="7407" y="11765"/>
                </a:cxn>
                <a:cxn ang="0">
                  <a:pos x="19259" y="11765"/>
                </a:cxn>
                <a:cxn ang="0">
                  <a:pos x="19259" y="18824"/>
                </a:cxn>
              </a:cxnLst>
              <a:rect l="0" t="0" r="r" b="b"/>
              <a:pathLst>
                <a:path w="20000" h="20000">
                  <a:moveTo>
                    <a:pt x="19259" y="18824"/>
                  </a:moveTo>
                  <a:lnTo>
                    <a:pt x="0" y="18824"/>
                  </a:lnTo>
                  <a:lnTo>
                    <a:pt x="0" y="0"/>
                  </a:lnTo>
                  <a:lnTo>
                    <a:pt x="7407" y="11765"/>
                  </a:lnTo>
                  <a:lnTo>
                    <a:pt x="19259" y="11765"/>
                  </a:lnTo>
                  <a:lnTo>
                    <a:pt x="19259"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1" name="Freeform 21"/>
            <p:cNvSpPr>
              <a:spLocks/>
            </p:cNvSpPr>
            <p:nvPr/>
          </p:nvSpPr>
          <p:spPr bwMode="auto">
            <a:xfrm>
              <a:off x="4090988" y="2420938"/>
              <a:ext cx="4762" cy="11112"/>
            </a:xfrm>
            <a:custGeom>
              <a:avLst/>
              <a:gdLst/>
              <a:ahLst/>
              <a:cxnLst>
                <a:cxn ang="0">
                  <a:pos x="17143" y="18824"/>
                </a:cxn>
                <a:cxn ang="0">
                  <a:pos x="0" y="18824"/>
                </a:cxn>
                <a:cxn ang="0">
                  <a:pos x="0" y="0"/>
                </a:cxn>
                <a:cxn ang="0">
                  <a:pos x="17143" y="7059"/>
                </a:cxn>
                <a:cxn ang="0">
                  <a:pos x="17143" y="18824"/>
                </a:cxn>
              </a:cxnLst>
              <a:rect l="0" t="0" r="r" b="b"/>
              <a:pathLst>
                <a:path w="20000" h="20000">
                  <a:moveTo>
                    <a:pt x="17143" y="18824"/>
                  </a:moveTo>
                  <a:lnTo>
                    <a:pt x="0" y="18824"/>
                  </a:lnTo>
                  <a:lnTo>
                    <a:pt x="0" y="0"/>
                  </a:lnTo>
                  <a:lnTo>
                    <a:pt x="17143" y="7059"/>
                  </a:lnTo>
                  <a:lnTo>
                    <a:pt x="1714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2" name="Freeform 22"/>
            <p:cNvSpPr>
              <a:spLocks/>
            </p:cNvSpPr>
            <p:nvPr/>
          </p:nvSpPr>
          <p:spPr bwMode="auto">
            <a:xfrm>
              <a:off x="4084638" y="2409825"/>
              <a:ext cx="11112" cy="4763"/>
            </a:xfrm>
            <a:custGeom>
              <a:avLst/>
              <a:gdLst/>
              <a:ahLst/>
              <a:cxnLst>
                <a:cxn ang="0">
                  <a:pos x="18824" y="17143"/>
                </a:cxn>
                <a:cxn ang="0">
                  <a:pos x="0" y="0"/>
                </a:cxn>
                <a:cxn ang="0">
                  <a:pos x="18824" y="0"/>
                </a:cxn>
                <a:cxn ang="0">
                  <a:pos x="18824" y="17143"/>
                </a:cxn>
              </a:cxnLst>
              <a:rect l="0" t="0" r="r" b="b"/>
              <a:pathLst>
                <a:path w="20000" h="20000">
                  <a:moveTo>
                    <a:pt x="18824" y="17143"/>
                  </a:moveTo>
                  <a:lnTo>
                    <a:pt x="0" y="0"/>
                  </a:lnTo>
                  <a:lnTo>
                    <a:pt x="18824" y="0"/>
                  </a:lnTo>
                  <a:lnTo>
                    <a:pt x="18824"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3" name="Freeform 23"/>
            <p:cNvSpPr>
              <a:spLocks/>
            </p:cNvSpPr>
            <p:nvPr/>
          </p:nvSpPr>
          <p:spPr bwMode="auto">
            <a:xfrm>
              <a:off x="4006850" y="2506663"/>
              <a:ext cx="115888" cy="149225"/>
            </a:xfrm>
            <a:custGeom>
              <a:avLst/>
              <a:gdLst/>
              <a:ahLst/>
              <a:cxnLst>
                <a:cxn ang="0">
                  <a:pos x="12527" y="2564"/>
                </a:cxn>
                <a:cxn ang="0">
                  <a:pos x="11868" y="3932"/>
                </a:cxn>
                <a:cxn ang="0">
                  <a:pos x="14725" y="6154"/>
                </a:cxn>
                <a:cxn ang="0">
                  <a:pos x="15385" y="4872"/>
                </a:cxn>
                <a:cxn ang="0">
                  <a:pos x="18132" y="6154"/>
                </a:cxn>
                <a:cxn ang="0">
                  <a:pos x="19890" y="7009"/>
                </a:cxn>
                <a:cxn ang="0">
                  <a:pos x="18132" y="7009"/>
                </a:cxn>
                <a:cxn ang="0">
                  <a:pos x="19231" y="10598"/>
                </a:cxn>
                <a:cxn ang="0">
                  <a:pos x="19231" y="13248"/>
                </a:cxn>
                <a:cxn ang="0">
                  <a:pos x="18132" y="14957"/>
                </a:cxn>
                <a:cxn ang="0">
                  <a:pos x="15385" y="17265"/>
                </a:cxn>
                <a:cxn ang="0">
                  <a:pos x="9560" y="18974"/>
                </a:cxn>
                <a:cxn ang="0">
                  <a:pos x="8022" y="18974"/>
                </a:cxn>
                <a:cxn ang="0">
                  <a:pos x="3297" y="19915"/>
                </a:cxn>
                <a:cxn ang="0">
                  <a:pos x="3297" y="18547"/>
                </a:cxn>
                <a:cxn ang="0">
                  <a:pos x="440" y="17607"/>
                </a:cxn>
                <a:cxn ang="0">
                  <a:pos x="0" y="17265"/>
                </a:cxn>
                <a:cxn ang="0">
                  <a:pos x="2857" y="16325"/>
                </a:cxn>
                <a:cxn ang="0">
                  <a:pos x="3297" y="14957"/>
                </a:cxn>
                <a:cxn ang="0">
                  <a:pos x="7363" y="14103"/>
                </a:cxn>
                <a:cxn ang="0">
                  <a:pos x="5055" y="14103"/>
                </a:cxn>
                <a:cxn ang="0">
                  <a:pos x="4505" y="13248"/>
                </a:cxn>
                <a:cxn ang="0">
                  <a:pos x="6264" y="11453"/>
                </a:cxn>
                <a:cxn ang="0">
                  <a:pos x="1648" y="9231"/>
                </a:cxn>
                <a:cxn ang="0">
                  <a:pos x="4505" y="8376"/>
                </a:cxn>
                <a:cxn ang="0">
                  <a:pos x="2857" y="6154"/>
                </a:cxn>
                <a:cxn ang="0">
                  <a:pos x="2857" y="5726"/>
                </a:cxn>
                <a:cxn ang="0">
                  <a:pos x="6264" y="6154"/>
                </a:cxn>
                <a:cxn ang="0">
                  <a:pos x="9121" y="5726"/>
                </a:cxn>
                <a:cxn ang="0">
                  <a:pos x="10769" y="3932"/>
                </a:cxn>
                <a:cxn ang="0">
                  <a:pos x="8022" y="3504"/>
                </a:cxn>
                <a:cxn ang="0">
                  <a:pos x="9560" y="2222"/>
                </a:cxn>
                <a:cxn ang="0">
                  <a:pos x="14725" y="0"/>
                </a:cxn>
                <a:cxn ang="0">
                  <a:pos x="14725" y="2222"/>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4" name="Freeform 24"/>
            <p:cNvSpPr>
              <a:spLocks/>
            </p:cNvSpPr>
            <p:nvPr/>
          </p:nvSpPr>
          <p:spPr bwMode="auto">
            <a:xfrm>
              <a:off x="3716338" y="1997075"/>
              <a:ext cx="250825" cy="152400"/>
            </a:xfrm>
            <a:custGeom>
              <a:avLst/>
              <a:gdLst/>
              <a:ahLst/>
              <a:cxnLst>
                <a:cxn ang="0">
                  <a:pos x="7342" y="18583"/>
                </a:cxn>
                <a:cxn ang="0">
                  <a:pos x="2582" y="17333"/>
                </a:cxn>
                <a:cxn ang="0">
                  <a:pos x="3089" y="16000"/>
                </a:cxn>
                <a:cxn ang="0">
                  <a:pos x="3392" y="12917"/>
                </a:cxn>
                <a:cxn ang="0">
                  <a:pos x="1013" y="10750"/>
                </a:cxn>
                <a:cxn ang="0">
                  <a:pos x="2582" y="9500"/>
                </a:cxn>
                <a:cxn ang="0">
                  <a:pos x="5266" y="9083"/>
                </a:cxn>
                <a:cxn ang="0">
                  <a:pos x="3899" y="8167"/>
                </a:cxn>
                <a:cxn ang="0">
                  <a:pos x="3089" y="5583"/>
                </a:cxn>
                <a:cxn ang="0">
                  <a:pos x="0" y="6083"/>
                </a:cxn>
                <a:cxn ang="0">
                  <a:pos x="1823" y="5583"/>
                </a:cxn>
                <a:cxn ang="0">
                  <a:pos x="1316" y="3917"/>
                </a:cxn>
                <a:cxn ang="0">
                  <a:pos x="2076" y="1750"/>
                </a:cxn>
                <a:cxn ang="0">
                  <a:pos x="3899" y="3417"/>
                </a:cxn>
                <a:cxn ang="0">
                  <a:pos x="4456" y="0"/>
                </a:cxn>
                <a:cxn ang="0">
                  <a:pos x="5468" y="5583"/>
                </a:cxn>
                <a:cxn ang="0">
                  <a:pos x="6785" y="5583"/>
                </a:cxn>
                <a:cxn ang="0">
                  <a:pos x="7848" y="6083"/>
                </a:cxn>
                <a:cxn ang="0">
                  <a:pos x="8152" y="2583"/>
                </a:cxn>
                <a:cxn ang="0">
                  <a:pos x="9418" y="4750"/>
                </a:cxn>
                <a:cxn ang="0">
                  <a:pos x="10228" y="2583"/>
                </a:cxn>
                <a:cxn ang="0">
                  <a:pos x="12051" y="4750"/>
                </a:cxn>
                <a:cxn ang="0">
                  <a:pos x="12810" y="3917"/>
                </a:cxn>
                <a:cxn ang="0">
                  <a:pos x="14430" y="3417"/>
                </a:cxn>
                <a:cxn ang="0">
                  <a:pos x="14937" y="1333"/>
                </a:cxn>
                <a:cxn ang="0">
                  <a:pos x="16253" y="2583"/>
                </a:cxn>
                <a:cxn ang="0">
                  <a:pos x="17570" y="3417"/>
                </a:cxn>
                <a:cxn ang="0">
                  <a:pos x="17873" y="5583"/>
                </a:cxn>
                <a:cxn ang="0">
                  <a:pos x="19949" y="8167"/>
                </a:cxn>
                <a:cxn ang="0">
                  <a:pos x="19646" y="10333"/>
                </a:cxn>
                <a:cxn ang="0">
                  <a:pos x="18380" y="12917"/>
                </a:cxn>
                <a:cxn ang="0">
                  <a:pos x="16253" y="15167"/>
                </a:cxn>
                <a:cxn ang="0">
                  <a:pos x="13367" y="18167"/>
                </a:cxn>
                <a:cxn ang="0">
                  <a:pos x="9924" y="19917"/>
                </a:cxn>
              </a:cxnLst>
              <a:rect l="0" t="0" r="r" b="b"/>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5" name="Freeform 25"/>
            <p:cNvSpPr>
              <a:spLocks/>
            </p:cNvSpPr>
            <p:nvPr/>
          </p:nvSpPr>
          <p:spPr bwMode="gray">
            <a:xfrm>
              <a:off x="4449763" y="2817813"/>
              <a:ext cx="315912" cy="319087"/>
            </a:xfrm>
            <a:custGeom>
              <a:avLst/>
              <a:gdLst/>
              <a:ahLst/>
              <a:cxnLst>
                <a:cxn ang="0">
                  <a:pos x="7470" y="636"/>
                </a:cxn>
                <a:cxn ang="0">
                  <a:pos x="8514" y="0"/>
                </a:cxn>
                <a:cxn ang="0">
                  <a:pos x="10161" y="636"/>
                </a:cxn>
                <a:cxn ang="0">
                  <a:pos x="11406" y="1431"/>
                </a:cxn>
                <a:cxn ang="0">
                  <a:pos x="12249" y="2664"/>
                </a:cxn>
                <a:cxn ang="0">
                  <a:pos x="12249" y="3698"/>
                </a:cxn>
                <a:cxn ang="0">
                  <a:pos x="11245" y="3062"/>
                </a:cxn>
                <a:cxn ang="0">
                  <a:pos x="10602" y="3300"/>
                </a:cxn>
                <a:cxn ang="0">
                  <a:pos x="9116" y="3897"/>
                </a:cxn>
                <a:cxn ang="0">
                  <a:pos x="9116" y="4930"/>
                </a:cxn>
                <a:cxn ang="0">
                  <a:pos x="11406" y="8032"/>
                </a:cxn>
                <a:cxn ang="0">
                  <a:pos x="14940" y="11292"/>
                </a:cxn>
                <a:cxn ang="0">
                  <a:pos x="15783" y="11690"/>
                </a:cxn>
                <a:cxn ang="0">
                  <a:pos x="15582" y="12326"/>
                </a:cxn>
                <a:cxn ang="0">
                  <a:pos x="18474" y="13559"/>
                </a:cxn>
                <a:cxn ang="0">
                  <a:pos x="19960" y="15626"/>
                </a:cxn>
                <a:cxn ang="0">
                  <a:pos x="18876" y="15229"/>
                </a:cxn>
                <a:cxn ang="0">
                  <a:pos x="17430" y="14394"/>
                </a:cxn>
                <a:cxn ang="0">
                  <a:pos x="16586" y="16064"/>
                </a:cxn>
                <a:cxn ang="0">
                  <a:pos x="17430" y="16223"/>
                </a:cxn>
                <a:cxn ang="0">
                  <a:pos x="16827" y="17853"/>
                </a:cxn>
                <a:cxn ang="0">
                  <a:pos x="16185" y="19563"/>
                </a:cxn>
                <a:cxn ang="0">
                  <a:pos x="15582" y="19324"/>
                </a:cxn>
                <a:cxn ang="0">
                  <a:pos x="15783" y="18330"/>
                </a:cxn>
                <a:cxn ang="0">
                  <a:pos x="15181" y="15229"/>
                </a:cxn>
                <a:cxn ang="0">
                  <a:pos x="14137" y="14990"/>
                </a:cxn>
                <a:cxn ang="0">
                  <a:pos x="13896" y="13956"/>
                </a:cxn>
                <a:cxn ang="0">
                  <a:pos x="12892" y="13559"/>
                </a:cxn>
                <a:cxn ang="0">
                  <a:pos x="12249" y="13360"/>
                </a:cxn>
                <a:cxn ang="0">
                  <a:pos x="10763" y="12565"/>
                </a:cxn>
                <a:cxn ang="0">
                  <a:pos x="8715" y="10895"/>
                </a:cxn>
                <a:cxn ang="0">
                  <a:pos x="7470" y="9662"/>
                </a:cxn>
                <a:cxn ang="0">
                  <a:pos x="6225" y="9264"/>
                </a:cxn>
                <a:cxn ang="0">
                  <a:pos x="6225" y="8191"/>
                </a:cxn>
                <a:cxn ang="0">
                  <a:pos x="5382" y="6561"/>
                </a:cxn>
                <a:cxn ang="0">
                  <a:pos x="3534" y="6402"/>
                </a:cxn>
                <a:cxn ang="0">
                  <a:pos x="2048" y="7396"/>
                </a:cxn>
                <a:cxn ang="0">
                  <a:pos x="1888" y="6958"/>
                </a:cxn>
                <a:cxn ang="0">
                  <a:pos x="1446" y="6561"/>
                </a:cxn>
                <a:cxn ang="0">
                  <a:pos x="402" y="4692"/>
                </a:cxn>
                <a:cxn ang="0">
                  <a:pos x="803" y="4294"/>
                </a:cxn>
                <a:cxn ang="0">
                  <a:pos x="803" y="2664"/>
                </a:cxn>
                <a:cxn ang="0">
                  <a:pos x="2048" y="2664"/>
                </a:cxn>
                <a:cxn ang="0">
                  <a:pos x="4177" y="2266"/>
                </a:cxn>
                <a:cxn ang="0">
                  <a:pos x="4337" y="1431"/>
                </a:cxn>
                <a:cxn ang="0">
                  <a:pos x="5181" y="1630"/>
                </a:cxn>
                <a:cxn ang="0">
                  <a:pos x="5823" y="2028"/>
                </a:cxn>
                <a:cxn ang="0">
                  <a:pos x="6225" y="1431"/>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6" name="Freeform 26"/>
            <p:cNvSpPr>
              <a:spLocks/>
            </p:cNvSpPr>
            <p:nvPr/>
          </p:nvSpPr>
          <p:spPr bwMode="gray">
            <a:xfrm>
              <a:off x="4610100" y="3127375"/>
              <a:ext cx="76200" cy="47625"/>
            </a:xfrm>
            <a:custGeom>
              <a:avLst/>
              <a:gdLst/>
              <a:ahLst/>
              <a:cxnLst>
                <a:cxn ang="0">
                  <a:pos x="18167" y="19730"/>
                </a:cxn>
                <a:cxn ang="0">
                  <a:pos x="13833" y="18108"/>
                </a:cxn>
                <a:cxn ang="0">
                  <a:pos x="12000" y="15405"/>
                </a:cxn>
                <a:cxn ang="0">
                  <a:pos x="8667" y="12703"/>
                </a:cxn>
                <a:cxn ang="0">
                  <a:pos x="2667" y="8378"/>
                </a:cxn>
                <a:cxn ang="0">
                  <a:pos x="0" y="7027"/>
                </a:cxn>
                <a:cxn ang="0">
                  <a:pos x="0" y="1622"/>
                </a:cxn>
                <a:cxn ang="0">
                  <a:pos x="1833" y="0"/>
                </a:cxn>
                <a:cxn ang="0">
                  <a:pos x="2667" y="1622"/>
                </a:cxn>
                <a:cxn ang="0">
                  <a:pos x="4500" y="0"/>
                </a:cxn>
                <a:cxn ang="0">
                  <a:pos x="5167" y="0"/>
                </a:cxn>
                <a:cxn ang="0">
                  <a:pos x="9500" y="1622"/>
                </a:cxn>
                <a:cxn ang="0">
                  <a:pos x="19833" y="0"/>
                </a:cxn>
                <a:cxn ang="0">
                  <a:pos x="19833" y="4324"/>
                </a:cxn>
                <a:cxn ang="0">
                  <a:pos x="18167" y="8378"/>
                </a:cxn>
                <a:cxn ang="0">
                  <a:pos x="19833" y="15405"/>
                </a:cxn>
                <a:cxn ang="0">
                  <a:pos x="18167" y="19730"/>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7" name="Freeform 27"/>
            <p:cNvSpPr>
              <a:spLocks/>
            </p:cNvSpPr>
            <p:nvPr/>
          </p:nvSpPr>
          <p:spPr bwMode="auto">
            <a:xfrm>
              <a:off x="4489450" y="3025775"/>
              <a:ext cx="47625" cy="76200"/>
            </a:xfrm>
            <a:custGeom>
              <a:avLst/>
              <a:gdLst/>
              <a:ahLst/>
              <a:cxnLst>
                <a:cxn ang="0">
                  <a:pos x="8378" y="19833"/>
                </a:cxn>
                <a:cxn ang="0">
                  <a:pos x="4324" y="18167"/>
                </a:cxn>
                <a:cxn ang="0">
                  <a:pos x="4324" y="13667"/>
                </a:cxn>
                <a:cxn ang="0">
                  <a:pos x="4324" y="13000"/>
                </a:cxn>
                <a:cxn ang="0">
                  <a:pos x="4324" y="9500"/>
                </a:cxn>
                <a:cxn ang="0">
                  <a:pos x="4324" y="8500"/>
                </a:cxn>
                <a:cxn ang="0">
                  <a:pos x="0" y="4333"/>
                </a:cxn>
                <a:cxn ang="0">
                  <a:pos x="1622" y="2667"/>
                </a:cxn>
                <a:cxn ang="0">
                  <a:pos x="4324" y="2667"/>
                </a:cxn>
                <a:cxn ang="0">
                  <a:pos x="12703" y="0"/>
                </a:cxn>
                <a:cxn ang="0">
                  <a:pos x="15676" y="0"/>
                </a:cxn>
                <a:cxn ang="0">
                  <a:pos x="19730" y="6167"/>
                </a:cxn>
                <a:cxn ang="0">
                  <a:pos x="18378" y="6833"/>
                </a:cxn>
                <a:cxn ang="0">
                  <a:pos x="18378" y="8500"/>
                </a:cxn>
                <a:cxn ang="0">
                  <a:pos x="15676" y="18167"/>
                </a:cxn>
                <a:cxn ang="0">
                  <a:pos x="11622" y="16333"/>
                </a:cxn>
                <a:cxn ang="0">
                  <a:pos x="8378" y="198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8" name="Freeform 28"/>
            <p:cNvSpPr>
              <a:spLocks/>
            </p:cNvSpPr>
            <p:nvPr/>
          </p:nvSpPr>
          <p:spPr bwMode="auto">
            <a:xfrm>
              <a:off x="4422775" y="2701925"/>
              <a:ext cx="23813" cy="26988"/>
            </a:xfrm>
            <a:custGeom>
              <a:avLst/>
              <a:gdLst/>
              <a:ahLst/>
              <a:cxnLst>
                <a:cxn ang="0">
                  <a:pos x="0" y="19524"/>
                </a:cxn>
                <a:cxn ang="0">
                  <a:pos x="0" y="7143"/>
                </a:cxn>
                <a:cxn ang="0">
                  <a:pos x="5405" y="2857"/>
                </a:cxn>
                <a:cxn ang="0">
                  <a:pos x="14054" y="0"/>
                </a:cxn>
                <a:cxn ang="0">
                  <a:pos x="10811" y="7143"/>
                </a:cxn>
                <a:cxn ang="0">
                  <a:pos x="19459" y="10000"/>
                </a:cxn>
                <a:cxn ang="0">
                  <a:pos x="19459" y="19524"/>
                </a:cxn>
                <a:cxn ang="0">
                  <a:pos x="10811" y="19524"/>
                </a:cxn>
                <a:cxn ang="0">
                  <a:pos x="0" y="19524"/>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09" name="Freeform 29"/>
            <p:cNvSpPr>
              <a:spLocks/>
            </p:cNvSpPr>
            <p:nvPr/>
          </p:nvSpPr>
          <p:spPr bwMode="auto">
            <a:xfrm>
              <a:off x="4656138" y="3195638"/>
              <a:ext cx="7937" cy="11112"/>
            </a:xfrm>
            <a:custGeom>
              <a:avLst/>
              <a:gdLst/>
              <a:ahLst/>
              <a:cxnLst>
                <a:cxn ang="0">
                  <a:pos x="18333" y="18824"/>
                </a:cxn>
                <a:cxn ang="0">
                  <a:pos x="0" y="0"/>
                </a:cxn>
                <a:cxn ang="0">
                  <a:pos x="18333" y="7059"/>
                </a:cxn>
                <a:cxn ang="0">
                  <a:pos x="18333" y="18824"/>
                </a:cxn>
              </a:cxnLst>
              <a:rect l="0" t="0" r="r" b="b"/>
              <a:pathLst>
                <a:path w="20000" h="20000">
                  <a:moveTo>
                    <a:pt x="18333" y="18824"/>
                  </a:moveTo>
                  <a:lnTo>
                    <a:pt x="0" y="0"/>
                  </a:lnTo>
                  <a:lnTo>
                    <a:pt x="18333" y="7059"/>
                  </a:lnTo>
                  <a:lnTo>
                    <a:pt x="1833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0" name="Freeform 30"/>
            <p:cNvSpPr>
              <a:spLocks/>
            </p:cNvSpPr>
            <p:nvPr/>
          </p:nvSpPr>
          <p:spPr bwMode="gray">
            <a:xfrm>
              <a:off x="4367213" y="2574925"/>
              <a:ext cx="95250" cy="112713"/>
            </a:xfrm>
            <a:custGeom>
              <a:avLst/>
              <a:gdLst/>
              <a:ahLst/>
              <a:cxnLst>
                <a:cxn ang="0">
                  <a:pos x="0" y="15706"/>
                </a:cxn>
                <a:cxn ang="0">
                  <a:pos x="0" y="14124"/>
                </a:cxn>
                <a:cxn ang="0">
                  <a:pos x="1867" y="12881"/>
                </a:cxn>
                <a:cxn ang="0">
                  <a:pos x="5467" y="12881"/>
                </a:cxn>
                <a:cxn ang="0">
                  <a:pos x="2667" y="12316"/>
                </a:cxn>
                <a:cxn ang="0">
                  <a:pos x="1867" y="11073"/>
                </a:cxn>
                <a:cxn ang="0">
                  <a:pos x="4000" y="8136"/>
                </a:cxn>
                <a:cxn ang="0">
                  <a:pos x="5467" y="3503"/>
                </a:cxn>
                <a:cxn ang="0">
                  <a:pos x="7600" y="6441"/>
                </a:cxn>
                <a:cxn ang="0">
                  <a:pos x="8933" y="9266"/>
                </a:cxn>
                <a:cxn ang="0">
                  <a:pos x="10933" y="10621"/>
                </a:cxn>
                <a:cxn ang="0">
                  <a:pos x="9600" y="7571"/>
                </a:cxn>
                <a:cxn ang="0">
                  <a:pos x="10933" y="5311"/>
                </a:cxn>
                <a:cxn ang="0">
                  <a:pos x="9600" y="5311"/>
                </a:cxn>
                <a:cxn ang="0">
                  <a:pos x="9600" y="3503"/>
                </a:cxn>
                <a:cxn ang="0">
                  <a:pos x="13067" y="1808"/>
                </a:cxn>
                <a:cxn ang="0">
                  <a:pos x="16400" y="678"/>
                </a:cxn>
                <a:cxn ang="0">
                  <a:pos x="17200" y="2938"/>
                </a:cxn>
                <a:cxn ang="0">
                  <a:pos x="17200" y="1808"/>
                </a:cxn>
                <a:cxn ang="0">
                  <a:pos x="18533" y="0"/>
                </a:cxn>
                <a:cxn ang="0">
                  <a:pos x="19867" y="3503"/>
                </a:cxn>
                <a:cxn ang="0">
                  <a:pos x="18533" y="6441"/>
                </a:cxn>
                <a:cxn ang="0">
                  <a:pos x="16400" y="6441"/>
                </a:cxn>
                <a:cxn ang="0">
                  <a:pos x="17200" y="11073"/>
                </a:cxn>
                <a:cxn ang="0">
                  <a:pos x="15067" y="11073"/>
                </a:cxn>
                <a:cxn ang="0">
                  <a:pos x="13067" y="12316"/>
                </a:cxn>
                <a:cxn ang="0">
                  <a:pos x="15067" y="15254"/>
                </a:cxn>
                <a:cxn ang="0">
                  <a:pos x="14400" y="17514"/>
                </a:cxn>
                <a:cxn ang="0">
                  <a:pos x="14400" y="19887"/>
                </a:cxn>
                <a:cxn ang="0">
                  <a:pos x="10933" y="18757"/>
                </a:cxn>
                <a:cxn ang="0">
                  <a:pos x="11733" y="16949"/>
                </a:cxn>
                <a:cxn ang="0">
                  <a:pos x="8933" y="15706"/>
                </a:cxn>
                <a:cxn ang="0">
                  <a:pos x="6133" y="15254"/>
                </a:cxn>
                <a:cxn ang="0">
                  <a:pos x="4000" y="15254"/>
                </a:cxn>
                <a:cxn ang="0">
                  <a:pos x="1867" y="15706"/>
                </a:cxn>
                <a:cxn ang="0">
                  <a:pos x="533" y="16949"/>
                </a:cxn>
                <a:cxn ang="0">
                  <a:pos x="0" y="15706"/>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1" name="Freeform 31"/>
            <p:cNvSpPr>
              <a:spLocks/>
            </p:cNvSpPr>
            <p:nvPr/>
          </p:nvSpPr>
          <p:spPr bwMode="gray">
            <a:xfrm>
              <a:off x="4394200" y="1800225"/>
              <a:ext cx="568325" cy="598488"/>
            </a:xfrm>
            <a:custGeom>
              <a:avLst/>
              <a:gdLst/>
              <a:ahLst/>
              <a:cxnLst>
                <a:cxn ang="0">
                  <a:pos x="18616" y="2293"/>
                </a:cxn>
                <a:cxn ang="0">
                  <a:pos x="16741" y="1741"/>
                </a:cxn>
                <a:cxn ang="0">
                  <a:pos x="15603" y="3376"/>
                </a:cxn>
                <a:cxn ang="0">
                  <a:pos x="14554" y="3503"/>
                </a:cxn>
                <a:cxn ang="0">
                  <a:pos x="12232" y="2845"/>
                </a:cxn>
                <a:cxn ang="0">
                  <a:pos x="11674" y="3503"/>
                </a:cxn>
                <a:cxn ang="0">
                  <a:pos x="10402" y="3843"/>
                </a:cxn>
                <a:cxn ang="0">
                  <a:pos x="9219" y="4713"/>
                </a:cxn>
                <a:cxn ang="0">
                  <a:pos x="8304" y="6921"/>
                </a:cxn>
                <a:cxn ang="0">
                  <a:pos x="7254" y="10106"/>
                </a:cxn>
                <a:cxn ang="0">
                  <a:pos x="6473" y="10977"/>
                </a:cxn>
                <a:cxn ang="0">
                  <a:pos x="6116" y="13524"/>
                </a:cxn>
                <a:cxn ang="0">
                  <a:pos x="6339" y="15605"/>
                </a:cxn>
                <a:cxn ang="0">
                  <a:pos x="6116" y="17346"/>
                </a:cxn>
                <a:cxn ang="0">
                  <a:pos x="4955" y="17346"/>
                </a:cxn>
                <a:cxn ang="0">
                  <a:pos x="4844" y="18132"/>
                </a:cxn>
                <a:cxn ang="0">
                  <a:pos x="3460" y="19342"/>
                </a:cxn>
                <a:cxn ang="0">
                  <a:pos x="580" y="18556"/>
                </a:cxn>
                <a:cxn ang="0">
                  <a:pos x="692" y="18132"/>
                </a:cxn>
                <a:cxn ang="0">
                  <a:pos x="915" y="17346"/>
                </a:cxn>
                <a:cxn ang="0">
                  <a:pos x="692" y="17028"/>
                </a:cxn>
                <a:cxn ang="0">
                  <a:pos x="89" y="15605"/>
                </a:cxn>
                <a:cxn ang="0">
                  <a:pos x="1964" y="15372"/>
                </a:cxn>
                <a:cxn ang="0">
                  <a:pos x="89" y="15053"/>
                </a:cxn>
                <a:cxn ang="0">
                  <a:pos x="1272" y="14480"/>
                </a:cxn>
                <a:cxn ang="0">
                  <a:pos x="915" y="13822"/>
                </a:cxn>
                <a:cxn ang="0">
                  <a:pos x="915" y="13524"/>
                </a:cxn>
                <a:cxn ang="0">
                  <a:pos x="1607" y="12951"/>
                </a:cxn>
                <a:cxn ang="0">
                  <a:pos x="2545" y="12611"/>
                </a:cxn>
                <a:cxn ang="0">
                  <a:pos x="3013" y="12081"/>
                </a:cxn>
                <a:cxn ang="0">
                  <a:pos x="5201" y="11189"/>
                </a:cxn>
                <a:cxn ang="0">
                  <a:pos x="4286" y="11189"/>
                </a:cxn>
                <a:cxn ang="0">
                  <a:pos x="5201" y="10106"/>
                </a:cxn>
                <a:cxn ang="0">
                  <a:pos x="5893" y="9002"/>
                </a:cxn>
                <a:cxn ang="0">
                  <a:pos x="5893" y="8450"/>
                </a:cxn>
                <a:cxn ang="0">
                  <a:pos x="7254" y="7240"/>
                </a:cxn>
                <a:cxn ang="0">
                  <a:pos x="8214" y="6030"/>
                </a:cxn>
                <a:cxn ang="0">
                  <a:pos x="8214" y="5711"/>
                </a:cxn>
                <a:cxn ang="0">
                  <a:pos x="7612" y="5159"/>
                </a:cxn>
                <a:cxn ang="0">
                  <a:pos x="8772" y="4926"/>
                </a:cxn>
                <a:cxn ang="0">
                  <a:pos x="9710" y="4289"/>
                </a:cxn>
                <a:cxn ang="0">
                  <a:pos x="9219" y="3843"/>
                </a:cxn>
                <a:cxn ang="0">
                  <a:pos x="9219" y="3376"/>
                </a:cxn>
                <a:cxn ang="0">
                  <a:pos x="10960" y="2951"/>
                </a:cxn>
                <a:cxn ang="0">
                  <a:pos x="11183" y="2633"/>
                </a:cxn>
                <a:cxn ang="0">
                  <a:pos x="11897" y="2633"/>
                </a:cxn>
                <a:cxn ang="0">
                  <a:pos x="12813" y="1741"/>
                </a:cxn>
                <a:cxn ang="0">
                  <a:pos x="13638" y="1529"/>
                </a:cxn>
                <a:cxn ang="0">
                  <a:pos x="14330" y="637"/>
                </a:cxn>
                <a:cxn ang="0">
                  <a:pos x="15134" y="1423"/>
                </a:cxn>
                <a:cxn ang="0">
                  <a:pos x="16161" y="1083"/>
                </a:cxn>
                <a:cxn ang="0">
                  <a:pos x="16518" y="0"/>
                </a:cxn>
                <a:cxn ang="0">
                  <a:pos x="17567" y="637"/>
                </a:cxn>
                <a:cxn ang="0">
                  <a:pos x="18259" y="552"/>
                </a:cxn>
                <a:cxn ang="0">
                  <a:pos x="19531" y="1083"/>
                </a:cxn>
                <a:cxn ang="0">
                  <a:pos x="19063" y="174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2" name="Freeform 32"/>
            <p:cNvSpPr>
              <a:spLocks/>
            </p:cNvSpPr>
            <p:nvPr/>
          </p:nvSpPr>
          <p:spPr bwMode="auto">
            <a:xfrm>
              <a:off x="4618038" y="1905000"/>
              <a:ext cx="30162" cy="26988"/>
            </a:xfrm>
            <a:custGeom>
              <a:avLst/>
              <a:gdLst/>
              <a:ahLst/>
              <a:cxnLst>
                <a:cxn ang="0">
                  <a:pos x="1702" y="19524"/>
                </a:cxn>
                <a:cxn ang="0">
                  <a:pos x="0" y="11905"/>
                </a:cxn>
                <a:cxn ang="0">
                  <a:pos x="8511" y="0"/>
                </a:cxn>
                <a:cxn ang="0">
                  <a:pos x="13191" y="7143"/>
                </a:cxn>
                <a:cxn ang="0">
                  <a:pos x="17447" y="0"/>
                </a:cxn>
                <a:cxn ang="0">
                  <a:pos x="19574" y="7143"/>
                </a:cxn>
                <a:cxn ang="0">
                  <a:pos x="8511" y="17143"/>
                </a:cxn>
                <a:cxn ang="0">
                  <a:pos x="6809" y="19524"/>
                </a:cxn>
                <a:cxn ang="0">
                  <a:pos x="1702" y="19524"/>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3" name="Freeform 33"/>
            <p:cNvSpPr>
              <a:spLocks/>
            </p:cNvSpPr>
            <p:nvPr/>
          </p:nvSpPr>
          <p:spPr bwMode="auto">
            <a:xfrm>
              <a:off x="4600575" y="1901825"/>
              <a:ext cx="17463" cy="20638"/>
            </a:xfrm>
            <a:custGeom>
              <a:avLst/>
              <a:gdLst/>
              <a:ahLst/>
              <a:cxnLst>
                <a:cxn ang="0">
                  <a:pos x="11429" y="19375"/>
                </a:cxn>
                <a:cxn ang="0">
                  <a:pos x="4286" y="19375"/>
                </a:cxn>
                <a:cxn ang="0">
                  <a:pos x="19286" y="13125"/>
                </a:cxn>
                <a:cxn ang="0">
                  <a:pos x="11429" y="13125"/>
                </a:cxn>
                <a:cxn ang="0">
                  <a:pos x="0" y="19375"/>
                </a:cxn>
                <a:cxn ang="0">
                  <a:pos x="0" y="9375"/>
                </a:cxn>
                <a:cxn ang="0">
                  <a:pos x="11429" y="9375"/>
                </a:cxn>
                <a:cxn ang="0">
                  <a:pos x="11429" y="0"/>
                </a:cxn>
                <a:cxn ang="0">
                  <a:pos x="19286" y="3750"/>
                </a:cxn>
                <a:cxn ang="0">
                  <a:pos x="19286" y="13125"/>
                </a:cxn>
                <a:cxn ang="0">
                  <a:pos x="11429" y="19375"/>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4" name="Freeform 34"/>
            <p:cNvSpPr>
              <a:spLocks/>
            </p:cNvSpPr>
            <p:nvPr/>
          </p:nvSpPr>
          <p:spPr bwMode="gray">
            <a:xfrm>
              <a:off x="4525963" y="2749550"/>
              <a:ext cx="196850" cy="92075"/>
            </a:xfrm>
            <a:custGeom>
              <a:avLst/>
              <a:gdLst/>
              <a:ahLst/>
              <a:cxnLst>
                <a:cxn ang="0">
                  <a:pos x="10611" y="2192"/>
                </a:cxn>
                <a:cxn ang="0">
                  <a:pos x="12283" y="3562"/>
                </a:cxn>
                <a:cxn ang="0">
                  <a:pos x="13248" y="3562"/>
                </a:cxn>
                <a:cxn ang="0">
                  <a:pos x="14598" y="0"/>
                </a:cxn>
                <a:cxn ang="0">
                  <a:pos x="16270" y="1370"/>
                </a:cxn>
                <a:cxn ang="0">
                  <a:pos x="18907" y="2192"/>
                </a:cxn>
                <a:cxn ang="0">
                  <a:pos x="18907" y="5616"/>
                </a:cxn>
                <a:cxn ang="0">
                  <a:pos x="19936" y="7808"/>
                </a:cxn>
                <a:cxn ang="0">
                  <a:pos x="19936" y="9178"/>
                </a:cxn>
                <a:cxn ang="0">
                  <a:pos x="19293" y="10685"/>
                </a:cxn>
                <a:cxn ang="0">
                  <a:pos x="18264" y="10685"/>
                </a:cxn>
                <a:cxn ang="0">
                  <a:pos x="17621" y="10685"/>
                </a:cxn>
                <a:cxn ang="0">
                  <a:pos x="18264" y="11233"/>
                </a:cxn>
                <a:cxn ang="0">
                  <a:pos x="18264" y="16301"/>
                </a:cxn>
                <a:cxn ang="0">
                  <a:pos x="17299" y="17123"/>
                </a:cxn>
                <a:cxn ang="0">
                  <a:pos x="17299" y="18493"/>
                </a:cxn>
                <a:cxn ang="0">
                  <a:pos x="16270" y="18493"/>
                </a:cxn>
                <a:cxn ang="0">
                  <a:pos x="13248" y="19863"/>
                </a:cxn>
                <a:cxn ang="0">
                  <a:pos x="10611" y="19863"/>
                </a:cxn>
                <a:cxn ang="0">
                  <a:pos x="10354" y="19863"/>
                </a:cxn>
                <a:cxn ang="0">
                  <a:pos x="8617" y="17123"/>
                </a:cxn>
                <a:cxn ang="0">
                  <a:pos x="6945" y="14932"/>
                </a:cxn>
                <a:cxn ang="0">
                  <a:pos x="5981" y="14932"/>
                </a:cxn>
                <a:cxn ang="0">
                  <a:pos x="4309" y="14932"/>
                </a:cxn>
                <a:cxn ang="0">
                  <a:pos x="4309" y="17123"/>
                </a:cxn>
                <a:cxn ang="0">
                  <a:pos x="2637" y="17123"/>
                </a:cxn>
                <a:cxn ang="0">
                  <a:pos x="2315" y="17123"/>
                </a:cxn>
                <a:cxn ang="0">
                  <a:pos x="2315" y="16301"/>
                </a:cxn>
                <a:cxn ang="0">
                  <a:pos x="900" y="16301"/>
                </a:cxn>
                <a:cxn ang="0">
                  <a:pos x="900" y="14932"/>
                </a:cxn>
                <a:cxn ang="0">
                  <a:pos x="643" y="14932"/>
                </a:cxn>
                <a:cxn ang="0">
                  <a:pos x="0" y="13425"/>
                </a:cxn>
                <a:cxn ang="0">
                  <a:pos x="0" y="12877"/>
                </a:cxn>
                <a:cxn ang="0">
                  <a:pos x="643" y="11233"/>
                </a:cxn>
                <a:cxn ang="0">
                  <a:pos x="2315" y="12877"/>
                </a:cxn>
                <a:cxn ang="0">
                  <a:pos x="2315" y="11233"/>
                </a:cxn>
                <a:cxn ang="0">
                  <a:pos x="3280" y="11233"/>
                </a:cxn>
                <a:cxn ang="0">
                  <a:pos x="3666" y="12877"/>
                </a:cxn>
                <a:cxn ang="0">
                  <a:pos x="5273" y="11233"/>
                </a:cxn>
                <a:cxn ang="0">
                  <a:pos x="6302" y="11233"/>
                </a:cxn>
                <a:cxn ang="0">
                  <a:pos x="6945" y="10685"/>
                </a:cxn>
                <a:cxn ang="0">
                  <a:pos x="8617" y="10685"/>
                </a:cxn>
                <a:cxn ang="0">
                  <a:pos x="9325" y="11233"/>
                </a:cxn>
                <a:cxn ang="0">
                  <a:pos x="8617" y="9178"/>
                </a:cxn>
                <a:cxn ang="0">
                  <a:pos x="8617" y="5616"/>
                </a:cxn>
                <a:cxn ang="0">
                  <a:pos x="10611" y="5068"/>
                </a:cxn>
                <a:cxn ang="0">
                  <a:pos x="10611" y="2192"/>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5" name="Freeform 35"/>
            <p:cNvSpPr>
              <a:spLocks/>
            </p:cNvSpPr>
            <p:nvPr/>
          </p:nvSpPr>
          <p:spPr bwMode="auto">
            <a:xfrm>
              <a:off x="4630738" y="2525713"/>
              <a:ext cx="266700" cy="217487"/>
            </a:xfrm>
            <a:custGeom>
              <a:avLst/>
              <a:gdLst/>
              <a:ahLst/>
              <a:cxnLst>
                <a:cxn ang="0">
                  <a:pos x="10309" y="933"/>
                </a:cxn>
                <a:cxn ang="0">
                  <a:pos x="16722" y="933"/>
                </a:cxn>
                <a:cxn ang="0">
                  <a:pos x="17957" y="3615"/>
                </a:cxn>
                <a:cxn ang="0">
                  <a:pos x="18670" y="5481"/>
                </a:cxn>
                <a:cxn ang="0">
                  <a:pos x="19192" y="7289"/>
                </a:cxn>
                <a:cxn ang="0">
                  <a:pos x="17482" y="8455"/>
                </a:cxn>
                <a:cxn ang="0">
                  <a:pos x="18670" y="10029"/>
                </a:cxn>
                <a:cxn ang="0">
                  <a:pos x="19192" y="11837"/>
                </a:cxn>
                <a:cxn ang="0">
                  <a:pos x="19952" y="13586"/>
                </a:cxn>
                <a:cxn ang="0">
                  <a:pos x="17197" y="18134"/>
                </a:cxn>
                <a:cxn ang="0">
                  <a:pos x="17482" y="19592"/>
                </a:cxn>
                <a:cxn ang="0">
                  <a:pos x="17197" y="19942"/>
                </a:cxn>
                <a:cxn ang="0">
                  <a:pos x="16722" y="19592"/>
                </a:cxn>
                <a:cxn ang="0">
                  <a:pos x="15487" y="19009"/>
                </a:cxn>
                <a:cxn ang="0">
                  <a:pos x="14489" y="18717"/>
                </a:cxn>
                <a:cxn ang="0">
                  <a:pos x="14014" y="19009"/>
                </a:cxn>
                <a:cxn ang="0">
                  <a:pos x="13302" y="19009"/>
                </a:cxn>
                <a:cxn ang="0">
                  <a:pos x="12067" y="19592"/>
                </a:cxn>
                <a:cxn ang="0">
                  <a:pos x="11591" y="19009"/>
                </a:cxn>
                <a:cxn ang="0">
                  <a:pos x="11306" y="18134"/>
                </a:cxn>
                <a:cxn ang="0">
                  <a:pos x="10309" y="18717"/>
                </a:cxn>
                <a:cxn ang="0">
                  <a:pos x="9359" y="17551"/>
                </a:cxn>
                <a:cxn ang="0">
                  <a:pos x="9359" y="17201"/>
                </a:cxn>
                <a:cxn ang="0">
                  <a:pos x="7601" y="16618"/>
                </a:cxn>
                <a:cxn ang="0">
                  <a:pos x="7601" y="16327"/>
                </a:cxn>
                <a:cxn ang="0">
                  <a:pos x="6888" y="15743"/>
                </a:cxn>
                <a:cxn ang="0">
                  <a:pos x="6128" y="16327"/>
                </a:cxn>
                <a:cxn ang="0">
                  <a:pos x="5653" y="16327"/>
                </a:cxn>
                <a:cxn ang="0">
                  <a:pos x="4941" y="15743"/>
                </a:cxn>
                <a:cxn ang="0">
                  <a:pos x="4941" y="15102"/>
                </a:cxn>
                <a:cxn ang="0">
                  <a:pos x="4941" y="14810"/>
                </a:cxn>
                <a:cxn ang="0">
                  <a:pos x="4466" y="14810"/>
                </a:cxn>
                <a:cxn ang="0">
                  <a:pos x="3230" y="14227"/>
                </a:cxn>
                <a:cxn ang="0">
                  <a:pos x="3230" y="13586"/>
                </a:cxn>
                <a:cxn ang="0">
                  <a:pos x="2470" y="13586"/>
                </a:cxn>
                <a:cxn ang="0">
                  <a:pos x="1948" y="13586"/>
                </a:cxn>
                <a:cxn ang="0">
                  <a:pos x="2470" y="12653"/>
                </a:cxn>
                <a:cxn ang="0">
                  <a:pos x="1948" y="12420"/>
                </a:cxn>
                <a:cxn ang="0">
                  <a:pos x="1758" y="10904"/>
                </a:cxn>
                <a:cxn ang="0">
                  <a:pos x="1758" y="10262"/>
                </a:cxn>
                <a:cxn ang="0">
                  <a:pos x="1235" y="10262"/>
                </a:cxn>
                <a:cxn ang="0">
                  <a:pos x="998" y="8746"/>
                </a:cxn>
                <a:cxn ang="0">
                  <a:pos x="1235" y="8455"/>
                </a:cxn>
                <a:cxn ang="0">
                  <a:pos x="0" y="7289"/>
                </a:cxn>
                <a:cxn ang="0">
                  <a:pos x="0" y="6939"/>
                </a:cxn>
                <a:cxn ang="0">
                  <a:pos x="998" y="6064"/>
                </a:cxn>
                <a:cxn ang="0">
                  <a:pos x="523" y="4548"/>
                </a:cxn>
                <a:cxn ang="0">
                  <a:pos x="998" y="3965"/>
                </a:cxn>
                <a:cxn ang="0">
                  <a:pos x="1235" y="3965"/>
                </a:cxn>
                <a:cxn ang="0">
                  <a:pos x="1235" y="3032"/>
                </a:cxn>
                <a:cxn ang="0">
                  <a:pos x="3705" y="2157"/>
                </a:cxn>
                <a:cxn ang="0">
                  <a:pos x="4181" y="933"/>
                </a:cxn>
                <a:cxn ang="0">
                  <a:pos x="4941" y="641"/>
                </a:cxn>
                <a:cxn ang="0">
                  <a:pos x="5178" y="641"/>
                </a:cxn>
                <a:cxn ang="0">
                  <a:pos x="7601" y="0"/>
                </a:cxn>
                <a:cxn ang="0">
                  <a:pos x="8171" y="933"/>
                </a:cxn>
                <a:cxn ang="0">
                  <a:pos x="8361" y="1574"/>
                </a:cxn>
                <a:cxn ang="0">
                  <a:pos x="9359" y="1574"/>
                </a:cxn>
                <a:cxn ang="0">
                  <a:pos x="10119" y="2157"/>
                </a:cxn>
                <a:cxn ang="0">
                  <a:pos x="10309" y="933"/>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6" name="Freeform 36"/>
            <p:cNvSpPr>
              <a:spLocks/>
            </p:cNvSpPr>
            <p:nvPr/>
          </p:nvSpPr>
          <p:spPr bwMode="auto">
            <a:xfrm>
              <a:off x="4014788" y="2989263"/>
              <a:ext cx="90487" cy="174625"/>
            </a:xfrm>
            <a:custGeom>
              <a:avLst/>
              <a:gdLst/>
              <a:ahLst/>
              <a:cxnLst>
                <a:cxn ang="0">
                  <a:pos x="4366" y="0"/>
                </a:cxn>
                <a:cxn ang="0">
                  <a:pos x="5915" y="436"/>
                </a:cxn>
                <a:cxn ang="0">
                  <a:pos x="8169" y="0"/>
                </a:cxn>
                <a:cxn ang="0">
                  <a:pos x="9577" y="1164"/>
                </a:cxn>
                <a:cxn ang="0">
                  <a:pos x="11831" y="1164"/>
                </a:cxn>
                <a:cxn ang="0">
                  <a:pos x="14085" y="1164"/>
                </a:cxn>
                <a:cxn ang="0">
                  <a:pos x="16901" y="1164"/>
                </a:cxn>
                <a:cxn ang="0">
                  <a:pos x="19014" y="1891"/>
                </a:cxn>
                <a:cxn ang="0">
                  <a:pos x="19859" y="2255"/>
                </a:cxn>
                <a:cxn ang="0">
                  <a:pos x="16901" y="4873"/>
                </a:cxn>
                <a:cxn ang="0">
                  <a:pos x="16901" y="6836"/>
                </a:cxn>
                <a:cxn ang="0">
                  <a:pos x="15493" y="9818"/>
                </a:cxn>
                <a:cxn ang="0">
                  <a:pos x="13239" y="9818"/>
                </a:cxn>
                <a:cxn ang="0">
                  <a:pos x="14085" y="12073"/>
                </a:cxn>
                <a:cxn ang="0">
                  <a:pos x="14085" y="12800"/>
                </a:cxn>
                <a:cxn ang="0">
                  <a:pos x="14085" y="13891"/>
                </a:cxn>
                <a:cxn ang="0">
                  <a:pos x="15493" y="15055"/>
                </a:cxn>
                <a:cxn ang="0">
                  <a:pos x="15493" y="15782"/>
                </a:cxn>
                <a:cxn ang="0">
                  <a:pos x="13239" y="16945"/>
                </a:cxn>
                <a:cxn ang="0">
                  <a:pos x="13239" y="19200"/>
                </a:cxn>
                <a:cxn ang="0">
                  <a:pos x="8169" y="19927"/>
                </a:cxn>
                <a:cxn ang="0">
                  <a:pos x="5915" y="19200"/>
                </a:cxn>
                <a:cxn ang="0">
                  <a:pos x="2254" y="19200"/>
                </a:cxn>
                <a:cxn ang="0">
                  <a:pos x="3803" y="18036"/>
                </a:cxn>
                <a:cxn ang="0">
                  <a:pos x="3803" y="14691"/>
                </a:cxn>
                <a:cxn ang="0">
                  <a:pos x="3803" y="13891"/>
                </a:cxn>
                <a:cxn ang="0">
                  <a:pos x="2254" y="13891"/>
                </a:cxn>
                <a:cxn ang="0">
                  <a:pos x="2254" y="13091"/>
                </a:cxn>
                <a:cxn ang="0">
                  <a:pos x="0" y="13091"/>
                </a:cxn>
                <a:cxn ang="0">
                  <a:pos x="1549" y="10909"/>
                </a:cxn>
                <a:cxn ang="0">
                  <a:pos x="2254" y="10109"/>
                </a:cxn>
                <a:cxn ang="0">
                  <a:pos x="5915" y="5236"/>
                </a:cxn>
                <a:cxn ang="0">
                  <a:pos x="4366" y="0"/>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7" name="Freeform 37"/>
            <p:cNvSpPr>
              <a:spLocks/>
            </p:cNvSpPr>
            <p:nvPr/>
          </p:nvSpPr>
          <p:spPr bwMode="auto">
            <a:xfrm>
              <a:off x="4811713" y="2774950"/>
              <a:ext cx="241300" cy="165100"/>
            </a:xfrm>
            <a:custGeom>
              <a:avLst/>
              <a:gdLst/>
              <a:ahLst/>
              <a:cxnLst>
                <a:cxn ang="0">
                  <a:pos x="11979" y="846"/>
                </a:cxn>
                <a:cxn ang="0">
                  <a:pos x="13668" y="0"/>
                </a:cxn>
                <a:cxn ang="0">
                  <a:pos x="16095" y="5231"/>
                </a:cxn>
                <a:cxn ang="0">
                  <a:pos x="16359" y="5231"/>
                </a:cxn>
                <a:cxn ang="0">
                  <a:pos x="16939" y="11615"/>
                </a:cxn>
                <a:cxn ang="0">
                  <a:pos x="17784" y="12769"/>
                </a:cxn>
                <a:cxn ang="0">
                  <a:pos x="19947" y="11615"/>
                </a:cxn>
                <a:cxn ang="0">
                  <a:pos x="19947" y="14308"/>
                </a:cxn>
                <a:cxn ang="0">
                  <a:pos x="18575" y="14769"/>
                </a:cxn>
                <a:cxn ang="0">
                  <a:pos x="18575" y="13538"/>
                </a:cxn>
                <a:cxn ang="0">
                  <a:pos x="18311" y="13538"/>
                </a:cxn>
                <a:cxn ang="0">
                  <a:pos x="18311" y="14769"/>
                </a:cxn>
                <a:cxn ang="0">
                  <a:pos x="18311" y="15538"/>
                </a:cxn>
                <a:cxn ang="0">
                  <a:pos x="18311" y="16385"/>
                </a:cxn>
                <a:cxn ang="0">
                  <a:pos x="17784" y="18692"/>
                </a:cxn>
                <a:cxn ang="0">
                  <a:pos x="17150" y="18692"/>
                </a:cxn>
                <a:cxn ang="0">
                  <a:pos x="16939" y="17923"/>
                </a:cxn>
                <a:cxn ang="0">
                  <a:pos x="14987" y="17923"/>
                </a:cxn>
                <a:cxn ang="0">
                  <a:pos x="14776" y="17615"/>
                </a:cxn>
                <a:cxn ang="0">
                  <a:pos x="12507" y="18692"/>
                </a:cxn>
                <a:cxn ang="0">
                  <a:pos x="11451" y="19538"/>
                </a:cxn>
                <a:cxn ang="0">
                  <a:pos x="11187" y="19923"/>
                </a:cxn>
                <a:cxn ang="0">
                  <a:pos x="9815" y="19538"/>
                </a:cxn>
                <a:cxn ang="0">
                  <a:pos x="8496" y="19538"/>
                </a:cxn>
                <a:cxn ang="0">
                  <a:pos x="7863" y="19538"/>
                </a:cxn>
                <a:cxn ang="0">
                  <a:pos x="6807" y="18692"/>
                </a:cxn>
                <a:cxn ang="0">
                  <a:pos x="5488" y="19538"/>
                </a:cxn>
                <a:cxn ang="0">
                  <a:pos x="5488" y="18692"/>
                </a:cxn>
                <a:cxn ang="0">
                  <a:pos x="5699" y="17923"/>
                </a:cxn>
                <a:cxn ang="0">
                  <a:pos x="4908" y="17615"/>
                </a:cxn>
                <a:cxn ang="0">
                  <a:pos x="4327" y="16385"/>
                </a:cxn>
                <a:cxn ang="0">
                  <a:pos x="4908" y="15538"/>
                </a:cxn>
                <a:cxn ang="0">
                  <a:pos x="4327" y="15538"/>
                </a:cxn>
                <a:cxn ang="0">
                  <a:pos x="4063" y="16385"/>
                </a:cxn>
                <a:cxn ang="0">
                  <a:pos x="3219" y="15538"/>
                </a:cxn>
                <a:cxn ang="0">
                  <a:pos x="2164" y="14769"/>
                </a:cxn>
                <a:cxn ang="0">
                  <a:pos x="2164" y="14308"/>
                </a:cxn>
                <a:cxn ang="0">
                  <a:pos x="2164" y="12769"/>
                </a:cxn>
                <a:cxn ang="0">
                  <a:pos x="528" y="11615"/>
                </a:cxn>
                <a:cxn ang="0">
                  <a:pos x="528" y="10385"/>
                </a:cxn>
                <a:cxn ang="0">
                  <a:pos x="0" y="9154"/>
                </a:cxn>
                <a:cxn ang="0">
                  <a:pos x="1055" y="9154"/>
                </a:cxn>
                <a:cxn ang="0">
                  <a:pos x="1055" y="8385"/>
                </a:cxn>
                <a:cxn ang="0">
                  <a:pos x="1900" y="8000"/>
                </a:cxn>
                <a:cxn ang="0">
                  <a:pos x="1900" y="7231"/>
                </a:cxn>
                <a:cxn ang="0">
                  <a:pos x="2164" y="6000"/>
                </a:cxn>
                <a:cxn ang="0">
                  <a:pos x="2691" y="3154"/>
                </a:cxn>
                <a:cxn ang="0">
                  <a:pos x="3536" y="2000"/>
                </a:cxn>
                <a:cxn ang="0">
                  <a:pos x="4327" y="1231"/>
                </a:cxn>
                <a:cxn ang="0">
                  <a:pos x="4908" y="846"/>
                </a:cxn>
                <a:cxn ang="0">
                  <a:pos x="5699" y="846"/>
                </a:cxn>
                <a:cxn ang="0">
                  <a:pos x="9815" y="2000"/>
                </a:cxn>
                <a:cxn ang="0">
                  <a:pos x="11979" y="846"/>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8" name="Freeform 38"/>
            <p:cNvSpPr>
              <a:spLocks/>
            </p:cNvSpPr>
            <p:nvPr/>
          </p:nvSpPr>
          <p:spPr bwMode="auto">
            <a:xfrm>
              <a:off x="4548188" y="1895475"/>
              <a:ext cx="279400" cy="612775"/>
            </a:xfrm>
            <a:custGeom>
              <a:avLst/>
              <a:gdLst/>
              <a:ahLst/>
              <a:cxnLst>
                <a:cxn ang="0">
                  <a:pos x="16190" y="851"/>
                </a:cxn>
                <a:cxn ang="0">
                  <a:pos x="18549" y="2033"/>
                </a:cxn>
                <a:cxn ang="0">
                  <a:pos x="18776" y="2593"/>
                </a:cxn>
                <a:cxn ang="0">
                  <a:pos x="19683" y="4191"/>
                </a:cxn>
                <a:cxn ang="0">
                  <a:pos x="18549" y="4710"/>
                </a:cxn>
                <a:cxn ang="0">
                  <a:pos x="15692" y="5373"/>
                </a:cxn>
                <a:cxn ang="0">
                  <a:pos x="15510" y="6452"/>
                </a:cxn>
                <a:cxn ang="0">
                  <a:pos x="15510" y="7303"/>
                </a:cxn>
                <a:cxn ang="0">
                  <a:pos x="13651" y="8278"/>
                </a:cxn>
                <a:cxn ang="0">
                  <a:pos x="12698" y="8485"/>
                </a:cxn>
                <a:cxn ang="0">
                  <a:pos x="11247" y="9232"/>
                </a:cxn>
                <a:cxn ang="0">
                  <a:pos x="10794" y="9336"/>
                </a:cxn>
                <a:cxn ang="0">
                  <a:pos x="10113" y="9876"/>
                </a:cxn>
                <a:cxn ang="0">
                  <a:pos x="10113" y="10954"/>
                </a:cxn>
                <a:cxn ang="0">
                  <a:pos x="9841" y="11494"/>
                </a:cxn>
                <a:cxn ang="0">
                  <a:pos x="10794" y="12780"/>
                </a:cxn>
                <a:cxn ang="0">
                  <a:pos x="12698" y="13320"/>
                </a:cxn>
                <a:cxn ang="0">
                  <a:pos x="12426" y="14710"/>
                </a:cxn>
                <a:cxn ang="0">
                  <a:pos x="11247" y="14917"/>
                </a:cxn>
                <a:cxn ang="0">
                  <a:pos x="8934" y="15477"/>
                </a:cxn>
                <a:cxn ang="0">
                  <a:pos x="9841" y="16411"/>
                </a:cxn>
                <a:cxn ang="0">
                  <a:pos x="9388" y="17822"/>
                </a:cxn>
                <a:cxn ang="0">
                  <a:pos x="6349" y="19108"/>
                </a:cxn>
                <a:cxn ang="0">
                  <a:pos x="5850" y="19544"/>
                </a:cxn>
                <a:cxn ang="0">
                  <a:pos x="3991" y="19979"/>
                </a:cxn>
                <a:cxn ang="0">
                  <a:pos x="2812" y="18900"/>
                </a:cxn>
                <a:cxn ang="0">
                  <a:pos x="3265" y="18568"/>
                </a:cxn>
                <a:cxn ang="0">
                  <a:pos x="1859" y="17178"/>
                </a:cxn>
                <a:cxn ang="0">
                  <a:pos x="952" y="15996"/>
                </a:cxn>
                <a:cxn ang="0">
                  <a:pos x="0" y="15021"/>
                </a:cxn>
                <a:cxn ang="0">
                  <a:pos x="952" y="14066"/>
                </a:cxn>
                <a:cxn ang="0">
                  <a:pos x="2132" y="13734"/>
                </a:cxn>
                <a:cxn ang="0">
                  <a:pos x="1859" y="12137"/>
                </a:cxn>
                <a:cxn ang="0">
                  <a:pos x="2132" y="11286"/>
                </a:cxn>
                <a:cxn ang="0">
                  <a:pos x="952" y="9336"/>
                </a:cxn>
                <a:cxn ang="0">
                  <a:pos x="952" y="8154"/>
                </a:cxn>
                <a:cxn ang="0">
                  <a:pos x="4444" y="7635"/>
                </a:cxn>
                <a:cxn ang="0">
                  <a:pos x="3719" y="6784"/>
                </a:cxn>
                <a:cxn ang="0">
                  <a:pos x="4943" y="4295"/>
                </a:cxn>
                <a:cxn ang="0">
                  <a:pos x="7029" y="2905"/>
                </a:cxn>
                <a:cxn ang="0">
                  <a:pos x="7710" y="1950"/>
                </a:cxn>
                <a:cxn ang="0">
                  <a:pos x="9841" y="1494"/>
                </a:cxn>
                <a:cxn ang="0">
                  <a:pos x="10113" y="643"/>
                </a:cxn>
                <a:cxn ang="0">
                  <a:pos x="13152" y="851"/>
                </a:cxn>
                <a:cxn ang="0">
                  <a:pos x="12698" y="0"/>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19" name="Freeform 39"/>
            <p:cNvSpPr>
              <a:spLocks/>
            </p:cNvSpPr>
            <p:nvPr/>
          </p:nvSpPr>
          <p:spPr bwMode="auto">
            <a:xfrm>
              <a:off x="4722813" y="2397125"/>
              <a:ext cx="20637" cy="44450"/>
            </a:xfrm>
            <a:custGeom>
              <a:avLst/>
              <a:gdLst/>
              <a:ahLst/>
              <a:cxnLst>
                <a:cxn ang="0">
                  <a:pos x="3750" y="19710"/>
                </a:cxn>
                <a:cxn ang="0">
                  <a:pos x="0" y="6087"/>
                </a:cxn>
                <a:cxn ang="0">
                  <a:pos x="9375" y="0"/>
                </a:cxn>
                <a:cxn ang="0">
                  <a:pos x="19375" y="0"/>
                </a:cxn>
                <a:cxn ang="0">
                  <a:pos x="16250" y="3188"/>
                </a:cxn>
                <a:cxn ang="0">
                  <a:pos x="16250" y="10725"/>
                </a:cxn>
                <a:cxn ang="0">
                  <a:pos x="16250" y="12174"/>
                </a:cxn>
                <a:cxn ang="0">
                  <a:pos x="3750" y="19710"/>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0" name="Freeform 40"/>
            <p:cNvSpPr>
              <a:spLocks/>
            </p:cNvSpPr>
            <p:nvPr/>
          </p:nvSpPr>
          <p:spPr bwMode="auto">
            <a:xfrm>
              <a:off x="4686300" y="2420938"/>
              <a:ext cx="11113" cy="47625"/>
            </a:xfrm>
            <a:custGeom>
              <a:avLst/>
              <a:gdLst/>
              <a:ahLst/>
              <a:cxnLst>
                <a:cxn ang="0">
                  <a:pos x="0" y="19730"/>
                </a:cxn>
                <a:cxn ang="0">
                  <a:pos x="0" y="14054"/>
                </a:cxn>
                <a:cxn ang="0">
                  <a:pos x="7059" y="7027"/>
                </a:cxn>
                <a:cxn ang="0">
                  <a:pos x="7059" y="1622"/>
                </a:cxn>
                <a:cxn ang="0">
                  <a:pos x="18824" y="0"/>
                </a:cxn>
                <a:cxn ang="0">
                  <a:pos x="7059" y="8378"/>
                </a:cxn>
                <a:cxn ang="0">
                  <a:pos x="0" y="19730"/>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1" name="Freeform 41"/>
            <p:cNvSpPr>
              <a:spLocks/>
            </p:cNvSpPr>
            <p:nvPr/>
          </p:nvSpPr>
          <p:spPr bwMode="auto">
            <a:xfrm>
              <a:off x="4643438" y="2508250"/>
              <a:ext cx="11112" cy="14288"/>
            </a:xfrm>
            <a:custGeom>
              <a:avLst/>
              <a:gdLst/>
              <a:ahLst/>
              <a:cxnLst>
                <a:cxn ang="0">
                  <a:pos x="5882" y="19091"/>
                </a:cxn>
                <a:cxn ang="0">
                  <a:pos x="0" y="10000"/>
                </a:cxn>
                <a:cxn ang="0">
                  <a:pos x="0" y="0"/>
                </a:cxn>
                <a:cxn ang="0">
                  <a:pos x="18824" y="10000"/>
                </a:cxn>
                <a:cxn ang="0">
                  <a:pos x="5882" y="19091"/>
                </a:cxn>
              </a:cxnLst>
              <a:rect l="0" t="0" r="r" b="b"/>
              <a:pathLst>
                <a:path w="20000" h="20000">
                  <a:moveTo>
                    <a:pt x="5882" y="19091"/>
                  </a:moveTo>
                  <a:lnTo>
                    <a:pt x="0" y="10000"/>
                  </a:lnTo>
                  <a:lnTo>
                    <a:pt x="0" y="0"/>
                  </a:lnTo>
                  <a:lnTo>
                    <a:pt x="18824" y="10000"/>
                  </a:lnTo>
                  <a:lnTo>
                    <a:pt x="5882" y="1909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2" name="Freeform 42"/>
            <p:cNvSpPr>
              <a:spLocks/>
            </p:cNvSpPr>
            <p:nvPr/>
          </p:nvSpPr>
          <p:spPr bwMode="gray">
            <a:xfrm>
              <a:off x="4435475" y="2790825"/>
              <a:ext cx="115888" cy="69850"/>
            </a:xfrm>
            <a:custGeom>
              <a:avLst/>
              <a:gdLst/>
              <a:ahLst/>
              <a:cxnLst>
                <a:cxn ang="0">
                  <a:pos x="5137" y="2909"/>
                </a:cxn>
                <a:cxn ang="0">
                  <a:pos x="6230" y="2909"/>
                </a:cxn>
                <a:cxn ang="0">
                  <a:pos x="7432" y="2909"/>
                </a:cxn>
                <a:cxn ang="0">
                  <a:pos x="7978" y="2909"/>
                </a:cxn>
                <a:cxn ang="0">
                  <a:pos x="9071" y="2909"/>
                </a:cxn>
                <a:cxn ang="0">
                  <a:pos x="9617" y="2909"/>
                </a:cxn>
                <a:cxn ang="0">
                  <a:pos x="9617" y="2000"/>
                </a:cxn>
                <a:cxn ang="0">
                  <a:pos x="10710" y="0"/>
                </a:cxn>
                <a:cxn ang="0">
                  <a:pos x="11913" y="0"/>
                </a:cxn>
                <a:cxn ang="0">
                  <a:pos x="12459" y="0"/>
                </a:cxn>
                <a:cxn ang="0">
                  <a:pos x="12459" y="2000"/>
                </a:cxn>
                <a:cxn ang="0">
                  <a:pos x="13661" y="2000"/>
                </a:cxn>
                <a:cxn ang="0">
                  <a:pos x="14098" y="2000"/>
                </a:cxn>
                <a:cxn ang="0">
                  <a:pos x="15410" y="2000"/>
                </a:cxn>
                <a:cxn ang="0">
                  <a:pos x="16503" y="2909"/>
                </a:cxn>
                <a:cxn ang="0">
                  <a:pos x="15410" y="4909"/>
                </a:cxn>
                <a:cxn ang="0">
                  <a:pos x="15410" y="5636"/>
                </a:cxn>
                <a:cxn ang="0">
                  <a:pos x="16503" y="7636"/>
                </a:cxn>
                <a:cxn ang="0">
                  <a:pos x="16940" y="7636"/>
                </a:cxn>
                <a:cxn ang="0">
                  <a:pos x="16940" y="9455"/>
                </a:cxn>
                <a:cxn ang="0">
                  <a:pos x="18142" y="9455"/>
                </a:cxn>
                <a:cxn ang="0">
                  <a:pos x="19235" y="10545"/>
                </a:cxn>
                <a:cxn ang="0">
                  <a:pos x="19891" y="10545"/>
                </a:cxn>
                <a:cxn ang="0">
                  <a:pos x="19235" y="14182"/>
                </a:cxn>
                <a:cxn ang="0">
                  <a:pos x="18142" y="14182"/>
                </a:cxn>
                <a:cxn ang="0">
                  <a:pos x="18142" y="16909"/>
                </a:cxn>
                <a:cxn ang="0">
                  <a:pos x="16940" y="15091"/>
                </a:cxn>
                <a:cxn ang="0">
                  <a:pos x="16503" y="15091"/>
                </a:cxn>
                <a:cxn ang="0">
                  <a:pos x="15410" y="14182"/>
                </a:cxn>
                <a:cxn ang="0">
                  <a:pos x="14098" y="14182"/>
                </a:cxn>
                <a:cxn ang="0">
                  <a:pos x="14098" y="16909"/>
                </a:cxn>
                <a:cxn ang="0">
                  <a:pos x="13661" y="18000"/>
                </a:cxn>
                <a:cxn ang="0">
                  <a:pos x="9617" y="16909"/>
                </a:cxn>
                <a:cxn ang="0">
                  <a:pos x="7978" y="19818"/>
                </a:cxn>
                <a:cxn ang="0">
                  <a:pos x="7432" y="18000"/>
                </a:cxn>
                <a:cxn ang="0">
                  <a:pos x="4481" y="19818"/>
                </a:cxn>
                <a:cxn ang="0">
                  <a:pos x="3388" y="16909"/>
                </a:cxn>
                <a:cxn ang="0">
                  <a:pos x="1749" y="14182"/>
                </a:cxn>
                <a:cxn ang="0">
                  <a:pos x="0" y="15091"/>
                </a:cxn>
                <a:cxn ang="0">
                  <a:pos x="0" y="14182"/>
                </a:cxn>
                <a:cxn ang="0">
                  <a:pos x="1749" y="9455"/>
                </a:cxn>
                <a:cxn ang="0">
                  <a:pos x="3388" y="5636"/>
                </a:cxn>
                <a:cxn ang="0">
                  <a:pos x="3388" y="2909"/>
                </a:cxn>
                <a:cxn ang="0">
                  <a:pos x="5137" y="2909"/>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3" name="Freeform 43"/>
            <p:cNvSpPr>
              <a:spLocks/>
            </p:cNvSpPr>
            <p:nvPr/>
          </p:nvSpPr>
          <p:spPr bwMode="auto">
            <a:xfrm>
              <a:off x="4025900" y="2936875"/>
              <a:ext cx="336550" cy="260350"/>
            </a:xfrm>
            <a:custGeom>
              <a:avLst/>
              <a:gdLst/>
              <a:ahLst/>
              <a:cxnLst>
                <a:cxn ang="0">
                  <a:pos x="12703" y="2005"/>
                </a:cxn>
                <a:cxn ang="0">
                  <a:pos x="15879" y="2787"/>
                </a:cxn>
                <a:cxn ang="0">
                  <a:pos x="16824" y="2787"/>
                </a:cxn>
                <a:cxn ang="0">
                  <a:pos x="18034" y="3276"/>
                </a:cxn>
                <a:cxn ang="0">
                  <a:pos x="19584" y="3276"/>
                </a:cxn>
                <a:cxn ang="0">
                  <a:pos x="19584" y="4010"/>
                </a:cxn>
                <a:cxn ang="0">
                  <a:pos x="18979" y="5575"/>
                </a:cxn>
                <a:cxn ang="0">
                  <a:pos x="16824" y="6797"/>
                </a:cxn>
                <a:cxn ang="0">
                  <a:pos x="15879" y="7286"/>
                </a:cxn>
                <a:cxn ang="0">
                  <a:pos x="15274" y="9340"/>
                </a:cxn>
                <a:cxn ang="0">
                  <a:pos x="14329" y="11589"/>
                </a:cxn>
                <a:cxn ang="0">
                  <a:pos x="14858" y="13399"/>
                </a:cxn>
                <a:cxn ang="0">
                  <a:pos x="13724" y="14670"/>
                </a:cxn>
                <a:cxn ang="0">
                  <a:pos x="13308" y="15892"/>
                </a:cxn>
                <a:cxn ang="0">
                  <a:pos x="12136" y="16186"/>
                </a:cxn>
                <a:cxn ang="0">
                  <a:pos x="11153" y="18191"/>
                </a:cxn>
                <a:cxn ang="0">
                  <a:pos x="10397" y="17946"/>
                </a:cxn>
                <a:cxn ang="0">
                  <a:pos x="9792" y="18191"/>
                </a:cxn>
                <a:cxn ang="0">
                  <a:pos x="8809" y="18191"/>
                </a:cxn>
                <a:cxn ang="0">
                  <a:pos x="7259" y="18680"/>
                </a:cxn>
                <a:cxn ang="0">
                  <a:pos x="5671" y="19951"/>
                </a:cxn>
                <a:cxn ang="0">
                  <a:pos x="4121" y="18191"/>
                </a:cxn>
                <a:cxn ang="0">
                  <a:pos x="3176" y="16968"/>
                </a:cxn>
                <a:cxn ang="0">
                  <a:pos x="2949" y="15403"/>
                </a:cxn>
                <a:cxn ang="0">
                  <a:pos x="3554" y="14181"/>
                </a:cxn>
                <a:cxn ang="0">
                  <a:pos x="3176" y="12665"/>
                </a:cxn>
                <a:cxn ang="0">
                  <a:pos x="2949" y="10611"/>
                </a:cxn>
                <a:cxn ang="0">
                  <a:pos x="3932" y="8606"/>
                </a:cxn>
                <a:cxn ang="0">
                  <a:pos x="4726" y="5575"/>
                </a:cxn>
                <a:cxn ang="0">
                  <a:pos x="3932" y="4792"/>
                </a:cxn>
                <a:cxn ang="0">
                  <a:pos x="2571" y="4792"/>
                </a:cxn>
                <a:cxn ang="0">
                  <a:pos x="1588" y="4010"/>
                </a:cxn>
                <a:cxn ang="0">
                  <a:pos x="605" y="4010"/>
                </a:cxn>
                <a:cxn ang="0">
                  <a:pos x="605" y="2787"/>
                </a:cxn>
                <a:cxn ang="0">
                  <a:pos x="416" y="2298"/>
                </a:cxn>
                <a:cxn ang="0">
                  <a:pos x="605" y="782"/>
                </a:cxn>
                <a:cxn ang="0">
                  <a:pos x="1588" y="196"/>
                </a:cxn>
                <a:cxn ang="0">
                  <a:pos x="2949" y="196"/>
                </a:cxn>
                <a:cxn ang="0">
                  <a:pos x="5482" y="196"/>
                </a:cxn>
                <a:cxn ang="0">
                  <a:pos x="8809" y="782"/>
                </a:cxn>
                <a:cxn ang="0">
                  <a:pos x="12136" y="782"/>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4" name="Freeform 44"/>
            <p:cNvSpPr>
              <a:spLocks/>
            </p:cNvSpPr>
            <p:nvPr/>
          </p:nvSpPr>
          <p:spPr bwMode="auto">
            <a:xfrm>
              <a:off x="4337050" y="3067050"/>
              <a:ext cx="30163" cy="20638"/>
            </a:xfrm>
            <a:custGeom>
              <a:avLst/>
              <a:gdLst/>
              <a:ahLst/>
              <a:cxnLst>
                <a:cxn ang="0">
                  <a:pos x="10833" y="19375"/>
                </a:cxn>
                <a:cxn ang="0">
                  <a:pos x="8333" y="16250"/>
                </a:cxn>
                <a:cxn ang="0">
                  <a:pos x="8333" y="9375"/>
                </a:cxn>
                <a:cxn ang="0">
                  <a:pos x="0" y="9375"/>
                </a:cxn>
                <a:cxn ang="0">
                  <a:pos x="10833" y="0"/>
                </a:cxn>
                <a:cxn ang="0">
                  <a:pos x="10833" y="6875"/>
                </a:cxn>
                <a:cxn ang="0">
                  <a:pos x="19583" y="6875"/>
                </a:cxn>
                <a:cxn ang="0">
                  <a:pos x="15000" y="9375"/>
                </a:cxn>
                <a:cxn ang="0">
                  <a:pos x="10833" y="19375"/>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5" name="Freeform 45"/>
            <p:cNvSpPr>
              <a:spLocks/>
            </p:cNvSpPr>
            <p:nvPr/>
          </p:nvSpPr>
          <p:spPr bwMode="auto">
            <a:xfrm>
              <a:off x="4370388" y="3060700"/>
              <a:ext cx="11112" cy="6350"/>
            </a:xfrm>
            <a:custGeom>
              <a:avLst/>
              <a:gdLst/>
              <a:ahLst/>
              <a:cxnLst>
                <a:cxn ang="0">
                  <a:pos x="18824" y="18182"/>
                </a:cxn>
                <a:cxn ang="0">
                  <a:pos x="0" y="0"/>
                </a:cxn>
                <a:cxn ang="0">
                  <a:pos x="18824" y="0"/>
                </a:cxn>
                <a:cxn ang="0">
                  <a:pos x="18824" y="18182"/>
                </a:cxn>
              </a:cxnLst>
              <a:rect l="0" t="0" r="r" b="b"/>
              <a:pathLst>
                <a:path w="20000" h="20000">
                  <a:moveTo>
                    <a:pt x="18824" y="18182"/>
                  </a:moveTo>
                  <a:lnTo>
                    <a:pt x="0" y="0"/>
                  </a:lnTo>
                  <a:lnTo>
                    <a:pt x="18824" y="0"/>
                  </a:lnTo>
                  <a:lnTo>
                    <a:pt x="18824" y="181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6" name="Freeform 46"/>
            <p:cNvSpPr>
              <a:spLocks/>
            </p:cNvSpPr>
            <p:nvPr/>
          </p:nvSpPr>
          <p:spPr bwMode="auto">
            <a:xfrm>
              <a:off x="4302125" y="3094038"/>
              <a:ext cx="11113" cy="9525"/>
            </a:xfrm>
            <a:custGeom>
              <a:avLst/>
              <a:gdLst/>
              <a:ahLst/>
              <a:cxnLst>
                <a:cxn ang="0">
                  <a:pos x="18824" y="18750"/>
                </a:cxn>
                <a:cxn ang="0">
                  <a:pos x="0" y="12500"/>
                </a:cxn>
                <a:cxn ang="0">
                  <a:pos x="18824" y="0"/>
                </a:cxn>
                <a:cxn ang="0">
                  <a:pos x="18824" y="18750"/>
                </a:cxn>
              </a:cxnLst>
              <a:rect l="0" t="0" r="r" b="b"/>
              <a:pathLst>
                <a:path w="20000" h="20000">
                  <a:moveTo>
                    <a:pt x="18824" y="18750"/>
                  </a:moveTo>
                  <a:lnTo>
                    <a:pt x="0" y="12500"/>
                  </a:lnTo>
                  <a:lnTo>
                    <a:pt x="18824" y="0"/>
                  </a:lnTo>
                  <a:lnTo>
                    <a:pt x="18824" y="1875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7" name="Freeform 47"/>
            <p:cNvSpPr>
              <a:spLocks/>
            </p:cNvSpPr>
            <p:nvPr/>
          </p:nvSpPr>
          <p:spPr bwMode="auto">
            <a:xfrm>
              <a:off x="4308475" y="2971800"/>
              <a:ext cx="20638" cy="11113"/>
            </a:xfrm>
            <a:custGeom>
              <a:avLst/>
              <a:gdLst/>
              <a:ahLst/>
              <a:cxnLst>
                <a:cxn ang="0">
                  <a:pos x="0" y="0"/>
                </a:cxn>
                <a:cxn ang="0">
                  <a:pos x="9375" y="18824"/>
                </a:cxn>
                <a:cxn ang="0">
                  <a:pos x="19375" y="11765"/>
                </a:cxn>
                <a:cxn ang="0">
                  <a:pos x="0" y="0"/>
                </a:cxn>
              </a:cxnLst>
              <a:rect l="0" t="0" r="r" b="b"/>
              <a:pathLst>
                <a:path w="20000" h="20000">
                  <a:moveTo>
                    <a:pt x="0" y="0"/>
                  </a:moveTo>
                  <a:lnTo>
                    <a:pt x="9375" y="18824"/>
                  </a:lnTo>
                  <a:lnTo>
                    <a:pt x="19375" y="11765"/>
                  </a:lnTo>
                  <a:lnTo>
                    <a:pt x="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8" name="Freeform 48"/>
            <p:cNvSpPr>
              <a:spLocks/>
            </p:cNvSpPr>
            <p:nvPr/>
          </p:nvSpPr>
          <p:spPr bwMode="auto">
            <a:xfrm>
              <a:off x="4972050" y="2989263"/>
              <a:ext cx="517525" cy="207962"/>
            </a:xfrm>
            <a:custGeom>
              <a:avLst/>
              <a:gdLst/>
              <a:ahLst/>
              <a:cxnLst>
                <a:cxn ang="0">
                  <a:pos x="1031" y="0"/>
                </a:cxn>
                <a:cxn ang="0">
                  <a:pos x="1767" y="367"/>
                </a:cxn>
                <a:cxn ang="0">
                  <a:pos x="2822" y="2875"/>
                </a:cxn>
                <a:cxn ang="0">
                  <a:pos x="4074" y="2875"/>
                </a:cxn>
                <a:cxn ang="0">
                  <a:pos x="5080" y="3486"/>
                </a:cxn>
                <a:cxn ang="0">
                  <a:pos x="5988" y="1896"/>
                </a:cxn>
                <a:cxn ang="0">
                  <a:pos x="7387" y="367"/>
                </a:cxn>
                <a:cxn ang="0">
                  <a:pos x="8785" y="0"/>
                </a:cxn>
                <a:cxn ang="0">
                  <a:pos x="9031" y="367"/>
                </a:cxn>
                <a:cxn ang="0">
                  <a:pos x="10037" y="1590"/>
                </a:cxn>
                <a:cxn ang="0">
                  <a:pos x="10699" y="1896"/>
                </a:cxn>
                <a:cxn ang="0">
                  <a:pos x="11706" y="3486"/>
                </a:cxn>
                <a:cxn ang="0">
                  <a:pos x="12344" y="3486"/>
                </a:cxn>
                <a:cxn ang="0">
                  <a:pos x="13988" y="3486"/>
                </a:cxn>
                <a:cxn ang="0">
                  <a:pos x="15755" y="1590"/>
                </a:cxn>
                <a:cxn ang="0">
                  <a:pos x="18061" y="2508"/>
                </a:cxn>
                <a:cxn ang="0">
                  <a:pos x="18307" y="5994"/>
                </a:cxn>
                <a:cxn ang="0">
                  <a:pos x="18822" y="8257"/>
                </a:cxn>
                <a:cxn ang="0">
                  <a:pos x="19460" y="12355"/>
                </a:cxn>
                <a:cxn ang="0">
                  <a:pos x="19706" y="14251"/>
                </a:cxn>
                <a:cxn ang="0">
                  <a:pos x="19460" y="15841"/>
                </a:cxn>
                <a:cxn ang="0">
                  <a:pos x="17816" y="14862"/>
                </a:cxn>
                <a:cxn ang="0">
                  <a:pos x="17055" y="15229"/>
                </a:cxn>
                <a:cxn ang="0">
                  <a:pos x="16147" y="15841"/>
                </a:cxn>
                <a:cxn ang="0">
                  <a:pos x="14748" y="17431"/>
                </a:cxn>
                <a:cxn ang="0">
                  <a:pos x="13104" y="16820"/>
                </a:cxn>
                <a:cxn ang="0">
                  <a:pos x="11951" y="17431"/>
                </a:cxn>
                <a:cxn ang="0">
                  <a:pos x="11436" y="16820"/>
                </a:cxn>
                <a:cxn ang="0">
                  <a:pos x="11436" y="19021"/>
                </a:cxn>
                <a:cxn ang="0">
                  <a:pos x="10798" y="19939"/>
                </a:cxn>
                <a:cxn ang="0">
                  <a:pos x="10429" y="18349"/>
                </a:cxn>
                <a:cxn ang="0">
                  <a:pos x="10699" y="16820"/>
                </a:cxn>
                <a:cxn ang="0">
                  <a:pos x="9031" y="16820"/>
                </a:cxn>
                <a:cxn ang="0">
                  <a:pos x="7387" y="19327"/>
                </a:cxn>
                <a:cxn ang="0">
                  <a:pos x="6626" y="18349"/>
                </a:cxn>
                <a:cxn ang="0">
                  <a:pos x="4982" y="17431"/>
                </a:cxn>
                <a:cxn ang="0">
                  <a:pos x="4712" y="19021"/>
                </a:cxn>
                <a:cxn ang="0">
                  <a:pos x="3436" y="19021"/>
                </a:cxn>
                <a:cxn ang="0">
                  <a:pos x="2675" y="17431"/>
                </a:cxn>
                <a:cxn ang="0">
                  <a:pos x="2307" y="17737"/>
                </a:cxn>
                <a:cxn ang="0">
                  <a:pos x="1669" y="17431"/>
                </a:cxn>
                <a:cxn ang="0">
                  <a:pos x="1399" y="16820"/>
                </a:cxn>
                <a:cxn ang="0">
                  <a:pos x="1669" y="16208"/>
                </a:cxn>
                <a:cxn ang="0">
                  <a:pos x="1276" y="15841"/>
                </a:cxn>
                <a:cxn ang="0">
                  <a:pos x="1276" y="13639"/>
                </a:cxn>
                <a:cxn ang="0">
                  <a:pos x="147" y="12722"/>
                </a:cxn>
                <a:cxn ang="0">
                  <a:pos x="147" y="11743"/>
                </a:cxn>
                <a:cxn ang="0">
                  <a:pos x="663" y="12355"/>
                </a:cxn>
                <a:cxn ang="0">
                  <a:pos x="761" y="11743"/>
                </a:cxn>
                <a:cxn ang="0">
                  <a:pos x="761" y="10765"/>
                </a:cxn>
                <a:cxn ang="0">
                  <a:pos x="761" y="8563"/>
                </a:cxn>
                <a:cxn ang="0">
                  <a:pos x="0" y="6972"/>
                </a:cxn>
                <a:cxn ang="0">
                  <a:pos x="1031" y="5749"/>
                </a:cxn>
                <a:cxn ang="0">
                  <a:pos x="1669" y="5749"/>
                </a:cxn>
                <a:cxn ang="0">
                  <a:pos x="2061" y="5749"/>
                </a:cxn>
                <a:cxn ang="0">
                  <a:pos x="2822" y="5076"/>
                </a:cxn>
                <a:cxn ang="0">
                  <a:pos x="3313" y="4098"/>
                </a:cxn>
                <a:cxn ang="0">
                  <a:pos x="1276" y="4098"/>
                </a:cxn>
                <a:cxn ang="0">
                  <a:pos x="393" y="5749"/>
                </a:cxn>
                <a:cxn ang="0">
                  <a:pos x="0" y="5749"/>
                </a:cxn>
                <a:cxn ang="0">
                  <a:pos x="0" y="4465"/>
                </a:cxn>
                <a:cxn ang="0">
                  <a:pos x="393" y="2875"/>
                </a:cxn>
                <a:cxn ang="0">
                  <a:pos x="663" y="1896"/>
                </a:cxn>
              </a:cxnLst>
              <a:rect l="0" t="0" r="r" b="b"/>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29" name="Freeform 49"/>
            <p:cNvSpPr>
              <a:spLocks/>
            </p:cNvSpPr>
            <p:nvPr/>
          </p:nvSpPr>
          <p:spPr bwMode="auto">
            <a:xfrm>
              <a:off x="4699000" y="2765425"/>
              <a:ext cx="171450" cy="103188"/>
            </a:xfrm>
            <a:custGeom>
              <a:avLst/>
              <a:gdLst/>
              <a:ahLst/>
              <a:cxnLst>
                <a:cxn ang="0">
                  <a:pos x="17630" y="1358"/>
                </a:cxn>
                <a:cxn ang="0">
                  <a:pos x="19926" y="3333"/>
                </a:cxn>
                <a:cxn ang="0">
                  <a:pos x="19185" y="3827"/>
                </a:cxn>
                <a:cxn ang="0">
                  <a:pos x="18000" y="5062"/>
                </a:cxn>
                <a:cxn ang="0">
                  <a:pos x="16889" y="7037"/>
                </a:cxn>
                <a:cxn ang="0">
                  <a:pos x="16148" y="11605"/>
                </a:cxn>
                <a:cxn ang="0">
                  <a:pos x="15704" y="13457"/>
                </a:cxn>
                <a:cxn ang="0">
                  <a:pos x="15704" y="14815"/>
                </a:cxn>
                <a:cxn ang="0">
                  <a:pos x="14519" y="15432"/>
                </a:cxn>
                <a:cxn ang="0">
                  <a:pos x="14519" y="16667"/>
                </a:cxn>
                <a:cxn ang="0">
                  <a:pos x="13037" y="16667"/>
                </a:cxn>
                <a:cxn ang="0">
                  <a:pos x="10741" y="16667"/>
                </a:cxn>
                <a:cxn ang="0">
                  <a:pos x="10000" y="17407"/>
                </a:cxn>
                <a:cxn ang="0">
                  <a:pos x="7704" y="17407"/>
                </a:cxn>
                <a:cxn ang="0">
                  <a:pos x="6889" y="18642"/>
                </a:cxn>
                <a:cxn ang="0">
                  <a:pos x="6519" y="19877"/>
                </a:cxn>
                <a:cxn ang="0">
                  <a:pos x="3778" y="18642"/>
                </a:cxn>
                <a:cxn ang="0">
                  <a:pos x="1926" y="16667"/>
                </a:cxn>
                <a:cxn ang="0">
                  <a:pos x="1481" y="16667"/>
                </a:cxn>
                <a:cxn ang="0">
                  <a:pos x="1481" y="14815"/>
                </a:cxn>
                <a:cxn ang="0">
                  <a:pos x="741" y="13457"/>
                </a:cxn>
                <a:cxn ang="0">
                  <a:pos x="741" y="11605"/>
                </a:cxn>
                <a:cxn ang="0">
                  <a:pos x="741" y="7037"/>
                </a:cxn>
                <a:cxn ang="0">
                  <a:pos x="0" y="6543"/>
                </a:cxn>
                <a:cxn ang="0">
                  <a:pos x="741" y="6543"/>
                </a:cxn>
                <a:cxn ang="0">
                  <a:pos x="1926" y="6543"/>
                </a:cxn>
                <a:cxn ang="0">
                  <a:pos x="2667" y="5062"/>
                </a:cxn>
                <a:cxn ang="0">
                  <a:pos x="2667" y="3827"/>
                </a:cxn>
                <a:cxn ang="0">
                  <a:pos x="3037" y="5062"/>
                </a:cxn>
                <a:cxn ang="0">
                  <a:pos x="5704" y="6543"/>
                </a:cxn>
                <a:cxn ang="0">
                  <a:pos x="7704" y="3827"/>
                </a:cxn>
                <a:cxn ang="0">
                  <a:pos x="10000" y="1975"/>
                </a:cxn>
                <a:cxn ang="0">
                  <a:pos x="10741" y="1975"/>
                </a:cxn>
                <a:cxn ang="0">
                  <a:pos x="13037" y="0"/>
                </a:cxn>
                <a:cxn ang="0">
                  <a:pos x="13778" y="0"/>
                </a:cxn>
                <a:cxn ang="0">
                  <a:pos x="15704" y="0"/>
                </a:cxn>
                <a:cxn ang="0">
                  <a:pos x="16148" y="1358"/>
                </a:cxn>
                <a:cxn ang="0">
                  <a:pos x="17630" y="1358"/>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0" name="Freeform 50"/>
            <p:cNvSpPr>
              <a:spLocks/>
            </p:cNvSpPr>
            <p:nvPr/>
          </p:nvSpPr>
          <p:spPr bwMode="auto">
            <a:xfrm>
              <a:off x="5146675" y="3205163"/>
              <a:ext cx="60325" cy="36512"/>
            </a:xfrm>
            <a:custGeom>
              <a:avLst/>
              <a:gdLst/>
              <a:ahLst/>
              <a:cxnLst>
                <a:cxn ang="0">
                  <a:pos x="7660" y="19655"/>
                </a:cxn>
                <a:cxn ang="0">
                  <a:pos x="2128" y="17931"/>
                </a:cxn>
                <a:cxn ang="0">
                  <a:pos x="0" y="10690"/>
                </a:cxn>
                <a:cxn ang="0">
                  <a:pos x="2128" y="10690"/>
                </a:cxn>
                <a:cxn ang="0">
                  <a:pos x="3404" y="9310"/>
                </a:cxn>
                <a:cxn ang="0">
                  <a:pos x="5532" y="9310"/>
                </a:cxn>
                <a:cxn ang="0">
                  <a:pos x="7660" y="5517"/>
                </a:cxn>
                <a:cxn ang="0">
                  <a:pos x="10851" y="5517"/>
                </a:cxn>
                <a:cxn ang="0">
                  <a:pos x="19787" y="0"/>
                </a:cxn>
                <a:cxn ang="0">
                  <a:pos x="16383" y="9310"/>
                </a:cxn>
                <a:cxn ang="0">
                  <a:pos x="16383" y="10690"/>
                </a:cxn>
                <a:cxn ang="0">
                  <a:pos x="14255" y="10690"/>
                </a:cxn>
                <a:cxn ang="0">
                  <a:pos x="10851" y="17931"/>
                </a:cxn>
                <a:cxn ang="0">
                  <a:pos x="7660" y="17931"/>
                </a:cxn>
                <a:cxn ang="0">
                  <a:pos x="7660" y="19655"/>
                </a:cxn>
              </a:cxnLst>
              <a:rect l="0" t="0" r="r" b="b"/>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1" name="Freeform 51"/>
            <p:cNvSpPr>
              <a:spLocks/>
            </p:cNvSpPr>
            <p:nvPr/>
          </p:nvSpPr>
          <p:spPr bwMode="auto">
            <a:xfrm>
              <a:off x="4811713" y="2998788"/>
              <a:ext cx="177800" cy="180975"/>
            </a:xfrm>
            <a:custGeom>
              <a:avLst/>
              <a:gdLst/>
              <a:ahLst/>
              <a:cxnLst>
                <a:cxn ang="0">
                  <a:pos x="13238" y="1123"/>
                </a:cxn>
                <a:cxn ang="0">
                  <a:pos x="15089" y="1825"/>
                </a:cxn>
                <a:cxn ang="0">
                  <a:pos x="18007" y="1825"/>
                </a:cxn>
                <a:cxn ang="0">
                  <a:pos x="18434" y="0"/>
                </a:cxn>
                <a:cxn ang="0">
                  <a:pos x="19929" y="1825"/>
                </a:cxn>
                <a:cxn ang="0">
                  <a:pos x="19146" y="3579"/>
                </a:cxn>
                <a:cxn ang="0">
                  <a:pos x="18007" y="4702"/>
                </a:cxn>
                <a:cxn ang="0">
                  <a:pos x="15089" y="3579"/>
                </a:cxn>
                <a:cxn ang="0">
                  <a:pos x="13238" y="3579"/>
                </a:cxn>
                <a:cxn ang="0">
                  <a:pos x="12171" y="4000"/>
                </a:cxn>
                <a:cxn ang="0">
                  <a:pos x="12171" y="6456"/>
                </a:cxn>
                <a:cxn ang="0">
                  <a:pos x="10605" y="5754"/>
                </a:cxn>
                <a:cxn ang="0">
                  <a:pos x="11459" y="6877"/>
                </a:cxn>
                <a:cxn ang="0">
                  <a:pos x="7687" y="5474"/>
                </a:cxn>
                <a:cxn ang="0">
                  <a:pos x="8470" y="4702"/>
                </a:cxn>
                <a:cxn ang="0">
                  <a:pos x="7402" y="6877"/>
                </a:cxn>
                <a:cxn ang="0">
                  <a:pos x="8470" y="11228"/>
                </a:cxn>
                <a:cxn ang="0">
                  <a:pos x="9181" y="11579"/>
                </a:cxn>
                <a:cxn ang="0">
                  <a:pos x="12171" y="15930"/>
                </a:cxn>
                <a:cxn ang="0">
                  <a:pos x="9181" y="15228"/>
                </a:cxn>
                <a:cxn ang="0">
                  <a:pos x="9609" y="17053"/>
                </a:cxn>
                <a:cxn ang="0">
                  <a:pos x="9609" y="18807"/>
                </a:cxn>
                <a:cxn ang="0">
                  <a:pos x="9609" y="19930"/>
                </a:cxn>
                <a:cxn ang="0">
                  <a:pos x="7687" y="19228"/>
                </a:cxn>
                <a:cxn ang="0">
                  <a:pos x="7402" y="19930"/>
                </a:cxn>
                <a:cxn ang="0">
                  <a:pos x="5480" y="18105"/>
                </a:cxn>
                <a:cxn ang="0">
                  <a:pos x="5480" y="18807"/>
                </a:cxn>
                <a:cxn ang="0">
                  <a:pos x="4769" y="16351"/>
                </a:cxn>
                <a:cxn ang="0">
                  <a:pos x="4342" y="14175"/>
                </a:cxn>
                <a:cxn ang="0">
                  <a:pos x="8470" y="14526"/>
                </a:cxn>
                <a:cxn ang="0">
                  <a:pos x="7402" y="13053"/>
                </a:cxn>
                <a:cxn ang="0">
                  <a:pos x="2918" y="13404"/>
                </a:cxn>
                <a:cxn ang="0">
                  <a:pos x="2918" y="11228"/>
                </a:cxn>
                <a:cxn ang="0">
                  <a:pos x="1851" y="10526"/>
                </a:cxn>
                <a:cxn ang="0">
                  <a:pos x="1423" y="7579"/>
                </a:cxn>
                <a:cxn ang="0">
                  <a:pos x="3630" y="3579"/>
                </a:cxn>
                <a:cxn ang="0">
                  <a:pos x="5907" y="2175"/>
                </a:cxn>
                <a:cxn ang="0">
                  <a:pos x="8470" y="182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2" name="Freeform 52"/>
            <p:cNvSpPr>
              <a:spLocks/>
            </p:cNvSpPr>
            <p:nvPr/>
          </p:nvSpPr>
          <p:spPr bwMode="auto">
            <a:xfrm>
              <a:off x="4906963" y="3205163"/>
              <a:ext cx="76200" cy="20637"/>
            </a:xfrm>
            <a:custGeom>
              <a:avLst/>
              <a:gdLst/>
              <a:ahLst/>
              <a:cxnLst>
                <a:cxn ang="0">
                  <a:pos x="10333" y="19375"/>
                </a:cxn>
                <a:cxn ang="0">
                  <a:pos x="8667" y="16250"/>
                </a:cxn>
                <a:cxn ang="0">
                  <a:pos x="3500" y="16250"/>
                </a:cxn>
                <a:cxn ang="0">
                  <a:pos x="0" y="16250"/>
                </a:cxn>
                <a:cxn ang="0">
                  <a:pos x="0" y="6875"/>
                </a:cxn>
                <a:cxn ang="0">
                  <a:pos x="3500" y="6875"/>
                </a:cxn>
                <a:cxn ang="0">
                  <a:pos x="4500" y="0"/>
                </a:cxn>
                <a:cxn ang="0">
                  <a:pos x="6167" y="9375"/>
                </a:cxn>
                <a:cxn ang="0">
                  <a:pos x="10333" y="9375"/>
                </a:cxn>
                <a:cxn ang="0">
                  <a:pos x="11333" y="9375"/>
                </a:cxn>
                <a:cxn ang="0">
                  <a:pos x="15500" y="9375"/>
                </a:cxn>
                <a:cxn ang="0">
                  <a:pos x="17167" y="16250"/>
                </a:cxn>
                <a:cxn ang="0">
                  <a:pos x="19833" y="16250"/>
                </a:cxn>
                <a:cxn ang="0">
                  <a:pos x="19833" y="19375"/>
                </a:cxn>
                <a:cxn ang="0">
                  <a:pos x="10333" y="19375"/>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3" name="Freeform 53"/>
            <p:cNvSpPr>
              <a:spLocks/>
            </p:cNvSpPr>
            <p:nvPr/>
          </p:nvSpPr>
          <p:spPr bwMode="auto">
            <a:xfrm>
              <a:off x="4894263" y="3094038"/>
              <a:ext cx="36512" cy="36512"/>
            </a:xfrm>
            <a:custGeom>
              <a:avLst/>
              <a:gdLst/>
              <a:ahLst/>
              <a:cxnLst>
                <a:cxn ang="0">
                  <a:pos x="10690" y="14138"/>
                </a:cxn>
                <a:cxn ang="0">
                  <a:pos x="5517" y="8966"/>
                </a:cxn>
                <a:cxn ang="0">
                  <a:pos x="0" y="3448"/>
                </a:cxn>
                <a:cxn ang="0">
                  <a:pos x="2069" y="0"/>
                </a:cxn>
                <a:cxn ang="0">
                  <a:pos x="6897" y="5172"/>
                </a:cxn>
                <a:cxn ang="0">
                  <a:pos x="14138" y="5172"/>
                </a:cxn>
                <a:cxn ang="0">
                  <a:pos x="16207" y="14138"/>
                </a:cxn>
                <a:cxn ang="0">
                  <a:pos x="19655" y="17586"/>
                </a:cxn>
                <a:cxn ang="0">
                  <a:pos x="19655" y="19655"/>
                </a:cxn>
                <a:cxn ang="0">
                  <a:pos x="16207" y="19655"/>
                </a:cxn>
                <a:cxn ang="0">
                  <a:pos x="10690" y="14138"/>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4" name="Freeform 54"/>
            <p:cNvSpPr>
              <a:spLocks/>
            </p:cNvSpPr>
            <p:nvPr/>
          </p:nvSpPr>
          <p:spPr bwMode="auto">
            <a:xfrm>
              <a:off x="4962525" y="3084513"/>
              <a:ext cx="20638" cy="11112"/>
            </a:xfrm>
            <a:custGeom>
              <a:avLst/>
              <a:gdLst/>
              <a:ahLst/>
              <a:cxnLst>
                <a:cxn ang="0">
                  <a:pos x="19375" y="18824"/>
                </a:cxn>
                <a:cxn ang="0">
                  <a:pos x="9375" y="18824"/>
                </a:cxn>
                <a:cxn ang="0">
                  <a:pos x="9375" y="5882"/>
                </a:cxn>
                <a:cxn ang="0">
                  <a:pos x="3750" y="18824"/>
                </a:cxn>
                <a:cxn ang="0">
                  <a:pos x="0" y="5882"/>
                </a:cxn>
                <a:cxn ang="0">
                  <a:pos x="13125" y="0"/>
                </a:cxn>
                <a:cxn ang="0">
                  <a:pos x="19375" y="5882"/>
                </a:cxn>
                <a:cxn ang="0">
                  <a:pos x="19375" y="18824"/>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5" name="Freeform 55"/>
            <p:cNvSpPr>
              <a:spLocks/>
            </p:cNvSpPr>
            <p:nvPr/>
          </p:nvSpPr>
          <p:spPr bwMode="auto">
            <a:xfrm>
              <a:off x="5026025" y="3186113"/>
              <a:ext cx="11113" cy="12700"/>
            </a:xfrm>
            <a:custGeom>
              <a:avLst/>
              <a:gdLst/>
              <a:ahLst/>
              <a:cxnLst>
                <a:cxn ang="0">
                  <a:pos x="0" y="19048"/>
                </a:cxn>
                <a:cxn ang="0">
                  <a:pos x="0" y="3810"/>
                </a:cxn>
                <a:cxn ang="0">
                  <a:pos x="18824" y="0"/>
                </a:cxn>
                <a:cxn ang="0">
                  <a:pos x="11765" y="13333"/>
                </a:cxn>
                <a:cxn ang="0">
                  <a:pos x="0" y="19048"/>
                </a:cxn>
              </a:cxnLst>
              <a:rect l="0" t="0" r="r" b="b"/>
              <a:pathLst>
                <a:path w="20000" h="20000">
                  <a:moveTo>
                    <a:pt x="0" y="19048"/>
                  </a:moveTo>
                  <a:lnTo>
                    <a:pt x="0" y="3810"/>
                  </a:lnTo>
                  <a:lnTo>
                    <a:pt x="18824" y="0"/>
                  </a:lnTo>
                  <a:lnTo>
                    <a:pt x="11765" y="13333"/>
                  </a:lnTo>
                  <a:lnTo>
                    <a:pt x="0" y="1904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6" name="Freeform 56"/>
            <p:cNvSpPr>
              <a:spLocks/>
            </p:cNvSpPr>
            <p:nvPr/>
          </p:nvSpPr>
          <p:spPr bwMode="auto">
            <a:xfrm>
              <a:off x="4965700" y="3109913"/>
              <a:ext cx="11113" cy="11112"/>
            </a:xfrm>
            <a:custGeom>
              <a:avLst/>
              <a:gdLst/>
              <a:ahLst/>
              <a:cxnLst>
                <a:cxn ang="0">
                  <a:pos x="18824" y="18824"/>
                </a:cxn>
                <a:cxn ang="0">
                  <a:pos x="0" y="18824"/>
                </a:cxn>
                <a:cxn ang="0">
                  <a:pos x="11765" y="18824"/>
                </a:cxn>
                <a:cxn ang="0">
                  <a:pos x="0" y="0"/>
                </a:cxn>
                <a:cxn ang="0">
                  <a:pos x="11765" y="11765"/>
                </a:cxn>
                <a:cxn ang="0">
                  <a:pos x="18824" y="18824"/>
                </a:cxn>
              </a:cxnLst>
              <a:rect l="0" t="0" r="r" b="b"/>
              <a:pathLst>
                <a:path w="20000" h="20000">
                  <a:moveTo>
                    <a:pt x="18824" y="18824"/>
                  </a:moveTo>
                  <a:lnTo>
                    <a:pt x="0" y="18824"/>
                  </a:lnTo>
                  <a:lnTo>
                    <a:pt x="11765" y="18824"/>
                  </a:lnTo>
                  <a:lnTo>
                    <a:pt x="0" y="0"/>
                  </a:lnTo>
                  <a:lnTo>
                    <a:pt x="11765" y="11765"/>
                  </a:lnTo>
                  <a:lnTo>
                    <a:pt x="18824"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7" name="Freeform 57"/>
            <p:cNvSpPr>
              <a:spLocks/>
            </p:cNvSpPr>
            <p:nvPr/>
          </p:nvSpPr>
          <p:spPr bwMode="auto">
            <a:xfrm>
              <a:off x="4465638" y="2936875"/>
              <a:ext cx="6350" cy="11113"/>
            </a:xfrm>
            <a:custGeom>
              <a:avLst/>
              <a:gdLst/>
              <a:ahLst/>
              <a:cxnLst>
                <a:cxn ang="0">
                  <a:pos x="18182" y="5882"/>
                </a:cxn>
                <a:cxn ang="0">
                  <a:pos x="0" y="5882"/>
                </a:cxn>
                <a:cxn ang="0">
                  <a:pos x="0" y="18824"/>
                </a:cxn>
                <a:cxn ang="0">
                  <a:pos x="0" y="5882"/>
                </a:cxn>
                <a:cxn ang="0">
                  <a:pos x="0" y="0"/>
                </a:cxn>
                <a:cxn ang="0">
                  <a:pos x="18182" y="5882"/>
                </a:cxn>
              </a:cxnLst>
              <a:rect l="0" t="0" r="r" b="b"/>
              <a:pathLst>
                <a:path w="20000" h="20000">
                  <a:moveTo>
                    <a:pt x="18182" y="5882"/>
                  </a:moveTo>
                  <a:lnTo>
                    <a:pt x="0" y="5882"/>
                  </a:lnTo>
                  <a:lnTo>
                    <a:pt x="0" y="18824"/>
                  </a:lnTo>
                  <a:lnTo>
                    <a:pt x="0" y="5882"/>
                  </a:lnTo>
                  <a:lnTo>
                    <a:pt x="0" y="0"/>
                  </a:lnTo>
                  <a:lnTo>
                    <a:pt x="18182" y="58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8" name="Freeform 58"/>
            <p:cNvSpPr>
              <a:spLocks/>
            </p:cNvSpPr>
            <p:nvPr/>
          </p:nvSpPr>
          <p:spPr bwMode="auto">
            <a:xfrm>
              <a:off x="4533900" y="2824163"/>
              <a:ext cx="14288" cy="4762"/>
            </a:xfrm>
            <a:custGeom>
              <a:avLst/>
              <a:gdLst/>
              <a:ahLst/>
              <a:cxnLst>
                <a:cxn ang="0">
                  <a:pos x="19091" y="17143"/>
                </a:cxn>
                <a:cxn ang="0">
                  <a:pos x="10000" y="0"/>
                </a:cxn>
                <a:cxn ang="0">
                  <a:pos x="0" y="0"/>
                </a:cxn>
                <a:cxn ang="0">
                  <a:pos x="19091" y="0"/>
                </a:cxn>
                <a:cxn ang="0">
                  <a:pos x="19091" y="17143"/>
                </a:cxn>
              </a:cxnLst>
              <a:rect l="0" t="0" r="r" b="b"/>
              <a:pathLst>
                <a:path w="20000" h="20000">
                  <a:moveTo>
                    <a:pt x="19091" y="17143"/>
                  </a:moveTo>
                  <a:lnTo>
                    <a:pt x="10000" y="0"/>
                  </a:lnTo>
                  <a:lnTo>
                    <a:pt x="0" y="0"/>
                  </a:lnTo>
                  <a:lnTo>
                    <a:pt x="19091" y="0"/>
                  </a:lnTo>
                  <a:lnTo>
                    <a:pt x="19091"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39" name="Freeform 59"/>
            <p:cNvSpPr>
              <a:spLocks/>
            </p:cNvSpPr>
            <p:nvPr/>
          </p:nvSpPr>
          <p:spPr bwMode="auto">
            <a:xfrm>
              <a:off x="5438775" y="3014663"/>
              <a:ext cx="119063" cy="79375"/>
            </a:xfrm>
            <a:custGeom>
              <a:avLst/>
              <a:gdLst/>
              <a:ahLst/>
              <a:cxnLst>
                <a:cxn ang="0">
                  <a:pos x="8770" y="18095"/>
                </a:cxn>
                <a:cxn ang="0">
                  <a:pos x="5561" y="11429"/>
                </a:cxn>
                <a:cxn ang="0">
                  <a:pos x="1070" y="9048"/>
                </a:cxn>
                <a:cxn ang="0">
                  <a:pos x="1070" y="4127"/>
                </a:cxn>
                <a:cxn ang="0">
                  <a:pos x="0" y="0"/>
                </a:cxn>
                <a:cxn ang="0">
                  <a:pos x="15508" y="952"/>
                </a:cxn>
                <a:cxn ang="0">
                  <a:pos x="16043" y="8254"/>
                </a:cxn>
                <a:cxn ang="0">
                  <a:pos x="19893" y="9048"/>
                </a:cxn>
                <a:cxn ang="0">
                  <a:pos x="17754" y="11429"/>
                </a:cxn>
                <a:cxn ang="0">
                  <a:pos x="18824" y="18095"/>
                </a:cxn>
                <a:cxn ang="0">
                  <a:pos x="15508" y="19841"/>
                </a:cxn>
                <a:cxn ang="0">
                  <a:pos x="8770" y="18095"/>
                </a:cxn>
              </a:cxnLst>
              <a:rect l="0" t="0" r="r" b="b"/>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0" name="Freeform 60"/>
            <p:cNvSpPr>
              <a:spLocks/>
            </p:cNvSpPr>
            <p:nvPr/>
          </p:nvSpPr>
          <p:spPr bwMode="auto">
            <a:xfrm>
              <a:off x="5530850" y="2998788"/>
              <a:ext cx="90488" cy="104775"/>
            </a:xfrm>
            <a:custGeom>
              <a:avLst/>
              <a:gdLst/>
              <a:ahLst/>
              <a:cxnLst>
                <a:cxn ang="0">
                  <a:pos x="8873" y="0"/>
                </a:cxn>
                <a:cxn ang="0">
                  <a:pos x="13803" y="4940"/>
                </a:cxn>
                <a:cxn ang="0">
                  <a:pos x="19859" y="6867"/>
                </a:cxn>
                <a:cxn ang="0">
                  <a:pos x="13803" y="9398"/>
                </a:cxn>
                <a:cxn ang="0">
                  <a:pos x="13803" y="13012"/>
                </a:cxn>
                <a:cxn ang="0">
                  <a:pos x="13803" y="14940"/>
                </a:cxn>
                <a:cxn ang="0">
                  <a:pos x="12394" y="14337"/>
                </a:cxn>
                <a:cxn ang="0">
                  <a:pos x="10282" y="14940"/>
                </a:cxn>
                <a:cxn ang="0">
                  <a:pos x="12394" y="19880"/>
                </a:cxn>
                <a:cxn ang="0">
                  <a:pos x="4366" y="16747"/>
                </a:cxn>
                <a:cxn ang="0">
                  <a:pos x="2958" y="11807"/>
                </a:cxn>
                <a:cxn ang="0">
                  <a:pos x="5775" y="9880"/>
                </a:cxn>
                <a:cxn ang="0">
                  <a:pos x="845" y="9398"/>
                </a:cxn>
                <a:cxn ang="0">
                  <a:pos x="0" y="3735"/>
                </a:cxn>
                <a:cxn ang="0">
                  <a:pos x="0" y="1205"/>
                </a:cxn>
                <a:cxn ang="0">
                  <a:pos x="8873" y="0"/>
                </a:cxn>
              </a:cxnLst>
              <a:rect l="0" t="0" r="r" b="b"/>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1" name="Freeform 61"/>
            <p:cNvSpPr>
              <a:spLocks/>
            </p:cNvSpPr>
            <p:nvPr/>
          </p:nvSpPr>
          <p:spPr bwMode="auto">
            <a:xfrm>
              <a:off x="4864100" y="2473325"/>
              <a:ext cx="247650" cy="201613"/>
            </a:xfrm>
            <a:custGeom>
              <a:avLst/>
              <a:gdLst/>
              <a:ahLst/>
              <a:cxnLst>
                <a:cxn ang="0">
                  <a:pos x="1902" y="18044"/>
                </a:cxn>
                <a:cxn ang="0">
                  <a:pos x="1337" y="16025"/>
                </a:cxn>
                <a:cxn ang="0">
                  <a:pos x="0" y="14385"/>
                </a:cxn>
                <a:cxn ang="0">
                  <a:pos x="1902" y="13123"/>
                </a:cxn>
                <a:cxn ang="0">
                  <a:pos x="1337" y="11104"/>
                </a:cxn>
                <a:cxn ang="0">
                  <a:pos x="514" y="9148"/>
                </a:cxn>
                <a:cxn ang="0">
                  <a:pos x="3445" y="7508"/>
                </a:cxn>
                <a:cxn ang="0">
                  <a:pos x="5347" y="5237"/>
                </a:cxn>
                <a:cxn ang="0">
                  <a:pos x="5861" y="1956"/>
                </a:cxn>
                <a:cxn ang="0">
                  <a:pos x="9049" y="631"/>
                </a:cxn>
                <a:cxn ang="0">
                  <a:pos x="10129" y="0"/>
                </a:cxn>
                <a:cxn ang="0">
                  <a:pos x="15681" y="1009"/>
                </a:cxn>
                <a:cxn ang="0">
                  <a:pos x="17326" y="6877"/>
                </a:cxn>
                <a:cxn ang="0">
                  <a:pos x="19177" y="9148"/>
                </a:cxn>
                <a:cxn ang="0">
                  <a:pos x="19949" y="12744"/>
                </a:cxn>
                <a:cxn ang="0">
                  <a:pos x="18098" y="11735"/>
                </a:cxn>
                <a:cxn ang="0">
                  <a:pos x="17326" y="12114"/>
                </a:cxn>
                <a:cxn ang="0">
                  <a:pos x="18612" y="15331"/>
                </a:cxn>
                <a:cxn ang="0">
                  <a:pos x="18098" y="18675"/>
                </a:cxn>
                <a:cxn ang="0">
                  <a:pos x="16504" y="18675"/>
                </a:cxn>
                <a:cxn ang="0">
                  <a:pos x="15681" y="19621"/>
                </a:cxn>
                <a:cxn ang="0">
                  <a:pos x="15681" y="19937"/>
                </a:cxn>
                <a:cxn ang="0">
                  <a:pos x="11671" y="18927"/>
                </a:cxn>
                <a:cxn ang="0">
                  <a:pos x="11671" y="18044"/>
                </a:cxn>
                <a:cxn ang="0">
                  <a:pos x="3445" y="18675"/>
                </a:cxn>
                <a:cxn ang="0">
                  <a:pos x="2674" y="18044"/>
                </a:cxn>
                <a:cxn ang="0">
                  <a:pos x="1902" y="18044"/>
                </a:cxn>
              </a:cxnLst>
              <a:rect l="0" t="0" r="r" b="b"/>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2" name="Freeform 62"/>
            <p:cNvSpPr>
              <a:spLocks/>
            </p:cNvSpPr>
            <p:nvPr/>
          </p:nvSpPr>
          <p:spPr bwMode="auto">
            <a:xfrm>
              <a:off x="4843463" y="2317750"/>
              <a:ext cx="112712" cy="85725"/>
            </a:xfrm>
            <a:custGeom>
              <a:avLst/>
              <a:gdLst/>
              <a:ahLst/>
              <a:cxnLst>
                <a:cxn ang="0">
                  <a:pos x="4633" y="18235"/>
                </a:cxn>
                <a:cxn ang="0">
                  <a:pos x="4633" y="13824"/>
                </a:cxn>
                <a:cxn ang="0">
                  <a:pos x="3503" y="15294"/>
                </a:cxn>
                <a:cxn ang="0">
                  <a:pos x="1130" y="9853"/>
                </a:cxn>
                <a:cxn ang="0">
                  <a:pos x="0" y="5441"/>
                </a:cxn>
                <a:cxn ang="0">
                  <a:pos x="10621" y="0"/>
                </a:cxn>
                <a:cxn ang="0">
                  <a:pos x="16384" y="1471"/>
                </a:cxn>
                <a:cxn ang="0">
                  <a:pos x="15254" y="2353"/>
                </a:cxn>
                <a:cxn ang="0">
                  <a:pos x="16949" y="7500"/>
                </a:cxn>
                <a:cxn ang="0">
                  <a:pos x="16949" y="11471"/>
                </a:cxn>
                <a:cxn ang="0">
                  <a:pos x="19887" y="17500"/>
                </a:cxn>
                <a:cxn ang="0">
                  <a:pos x="15254" y="19853"/>
                </a:cxn>
                <a:cxn ang="0">
                  <a:pos x="8814" y="18235"/>
                </a:cxn>
                <a:cxn ang="0">
                  <a:pos x="4633" y="18235"/>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3" name="Freeform 63"/>
            <p:cNvSpPr>
              <a:spLocks/>
            </p:cNvSpPr>
            <p:nvPr/>
          </p:nvSpPr>
          <p:spPr bwMode="auto">
            <a:xfrm>
              <a:off x="5334000" y="2940050"/>
              <a:ext cx="198438" cy="79375"/>
            </a:xfrm>
            <a:custGeom>
              <a:avLst/>
              <a:gdLst/>
              <a:ahLst/>
              <a:cxnLst>
                <a:cxn ang="0">
                  <a:pos x="10641" y="18889"/>
                </a:cxn>
                <a:cxn ang="0">
                  <a:pos x="8654" y="14921"/>
                </a:cxn>
                <a:cxn ang="0">
                  <a:pos x="4615" y="16508"/>
                </a:cxn>
                <a:cxn ang="0">
                  <a:pos x="4615" y="10794"/>
                </a:cxn>
                <a:cxn ang="0">
                  <a:pos x="3013" y="4286"/>
                </a:cxn>
                <a:cxn ang="0">
                  <a:pos x="0" y="0"/>
                </a:cxn>
                <a:cxn ang="0">
                  <a:pos x="9615" y="0"/>
                </a:cxn>
                <a:cxn ang="0">
                  <a:pos x="17628" y="10794"/>
                </a:cxn>
                <a:cxn ang="0">
                  <a:pos x="19936" y="16508"/>
                </a:cxn>
                <a:cxn ang="0">
                  <a:pos x="19936" y="19841"/>
                </a:cxn>
                <a:cxn ang="0">
                  <a:pos x="10641" y="18889"/>
                </a:cxn>
              </a:cxnLst>
              <a:rect l="0" t="0" r="r" b="b"/>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4" name="Freeform 64"/>
            <p:cNvSpPr>
              <a:spLocks/>
            </p:cNvSpPr>
            <p:nvPr/>
          </p:nvSpPr>
          <p:spPr bwMode="auto">
            <a:xfrm>
              <a:off x="4791075" y="2393950"/>
              <a:ext cx="207963" cy="98425"/>
            </a:xfrm>
            <a:custGeom>
              <a:avLst/>
              <a:gdLst/>
              <a:ahLst/>
              <a:cxnLst>
                <a:cxn ang="0">
                  <a:pos x="0" y="13846"/>
                </a:cxn>
                <a:cxn ang="0">
                  <a:pos x="976" y="5256"/>
                </a:cxn>
                <a:cxn ang="0">
                  <a:pos x="3476" y="513"/>
                </a:cxn>
                <a:cxn ang="0">
                  <a:pos x="5671" y="7308"/>
                </a:cxn>
                <a:cxn ang="0">
                  <a:pos x="6585" y="7308"/>
                </a:cxn>
                <a:cxn ang="0">
                  <a:pos x="7561" y="6026"/>
                </a:cxn>
                <a:cxn ang="0">
                  <a:pos x="7561" y="513"/>
                </a:cxn>
                <a:cxn ang="0">
                  <a:pos x="9817" y="513"/>
                </a:cxn>
                <a:cxn ang="0">
                  <a:pos x="13293" y="2051"/>
                </a:cxn>
                <a:cxn ang="0">
                  <a:pos x="15793" y="0"/>
                </a:cxn>
                <a:cxn ang="0">
                  <a:pos x="17683" y="513"/>
                </a:cxn>
                <a:cxn ang="0">
                  <a:pos x="19939" y="6026"/>
                </a:cxn>
                <a:cxn ang="0">
                  <a:pos x="18963" y="15897"/>
                </a:cxn>
                <a:cxn ang="0">
                  <a:pos x="17683" y="17179"/>
                </a:cxn>
                <a:cxn ang="0">
                  <a:pos x="13902" y="19872"/>
                </a:cxn>
                <a:cxn ang="0">
                  <a:pos x="12683" y="17821"/>
                </a:cxn>
                <a:cxn ang="0">
                  <a:pos x="11707" y="17179"/>
                </a:cxn>
                <a:cxn ang="0">
                  <a:pos x="10122" y="14615"/>
                </a:cxn>
                <a:cxn ang="0">
                  <a:pos x="6585" y="12564"/>
                </a:cxn>
                <a:cxn ang="0">
                  <a:pos x="4085" y="12564"/>
                </a:cxn>
                <a:cxn ang="0">
                  <a:pos x="0" y="13846"/>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5" name="Freeform 65"/>
            <p:cNvSpPr>
              <a:spLocks/>
            </p:cNvSpPr>
            <p:nvPr/>
          </p:nvSpPr>
          <p:spPr bwMode="auto">
            <a:xfrm>
              <a:off x="4768850" y="2457450"/>
              <a:ext cx="168275" cy="109538"/>
            </a:xfrm>
            <a:custGeom>
              <a:avLst/>
              <a:gdLst/>
              <a:ahLst/>
              <a:cxnLst>
                <a:cxn ang="0">
                  <a:pos x="12075" y="19884"/>
                </a:cxn>
                <a:cxn ang="0">
                  <a:pos x="10189" y="14419"/>
                </a:cxn>
                <a:cxn ang="0">
                  <a:pos x="0" y="14419"/>
                </a:cxn>
                <a:cxn ang="0">
                  <a:pos x="2038" y="12558"/>
                </a:cxn>
                <a:cxn ang="0">
                  <a:pos x="0" y="13953"/>
                </a:cxn>
                <a:cxn ang="0">
                  <a:pos x="830" y="12093"/>
                </a:cxn>
                <a:cxn ang="0">
                  <a:pos x="4679" y="12093"/>
                </a:cxn>
                <a:cxn ang="0">
                  <a:pos x="2792" y="1163"/>
                </a:cxn>
                <a:cxn ang="0">
                  <a:pos x="7849" y="0"/>
                </a:cxn>
                <a:cxn ang="0">
                  <a:pos x="10943" y="0"/>
                </a:cxn>
                <a:cxn ang="0">
                  <a:pos x="15321" y="1860"/>
                </a:cxn>
                <a:cxn ang="0">
                  <a:pos x="17208" y="4186"/>
                </a:cxn>
                <a:cxn ang="0">
                  <a:pos x="18415" y="4767"/>
                </a:cxn>
                <a:cxn ang="0">
                  <a:pos x="19925" y="6628"/>
                </a:cxn>
                <a:cxn ang="0">
                  <a:pos x="19170" y="12558"/>
                </a:cxn>
                <a:cxn ang="0">
                  <a:pos x="16377" y="16860"/>
                </a:cxn>
                <a:cxn ang="0">
                  <a:pos x="12075" y="19884"/>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6" name="Freeform 66"/>
            <p:cNvSpPr>
              <a:spLocks/>
            </p:cNvSpPr>
            <p:nvPr/>
          </p:nvSpPr>
          <p:spPr bwMode="auto">
            <a:xfrm>
              <a:off x="4975225" y="2774950"/>
              <a:ext cx="92075" cy="96838"/>
            </a:xfrm>
            <a:custGeom>
              <a:avLst/>
              <a:gdLst/>
              <a:ahLst/>
              <a:cxnLst>
                <a:cxn ang="0">
                  <a:pos x="0" y="0"/>
                </a:cxn>
                <a:cxn ang="0">
                  <a:pos x="6986" y="2105"/>
                </a:cxn>
                <a:cxn ang="0">
                  <a:pos x="10685" y="2105"/>
                </a:cxn>
                <a:cxn ang="0">
                  <a:pos x="14247" y="7500"/>
                </a:cxn>
                <a:cxn ang="0">
                  <a:pos x="14932" y="10263"/>
                </a:cxn>
                <a:cxn ang="0">
                  <a:pos x="19863" y="13684"/>
                </a:cxn>
                <a:cxn ang="0">
                  <a:pos x="12877" y="14474"/>
                </a:cxn>
                <a:cxn ang="0">
                  <a:pos x="10685" y="16447"/>
                </a:cxn>
                <a:cxn ang="0">
                  <a:pos x="8493" y="19868"/>
                </a:cxn>
                <a:cxn ang="0">
                  <a:pos x="6986" y="8947"/>
                </a:cxn>
                <a:cxn ang="0">
                  <a:pos x="6438" y="8947"/>
                </a:cxn>
                <a:cxn ang="0">
                  <a:pos x="0" y="0"/>
                </a:cxn>
              </a:cxnLst>
              <a:rect l="0" t="0" r="r" b="b"/>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7" name="Freeform 67"/>
            <p:cNvSpPr>
              <a:spLocks/>
            </p:cNvSpPr>
            <p:nvPr/>
          </p:nvSpPr>
          <p:spPr bwMode="auto">
            <a:xfrm>
              <a:off x="4913313" y="1146175"/>
              <a:ext cx="3771900" cy="1860550"/>
            </a:xfrm>
            <a:custGeom>
              <a:avLst/>
              <a:gdLst/>
              <a:ahLst/>
              <a:cxnLst>
                <a:cxn ang="0">
                  <a:pos x="1603" y="8692"/>
                </a:cxn>
                <a:cxn ang="0">
                  <a:pos x="1148" y="9710"/>
                </a:cxn>
                <a:cxn ang="0">
                  <a:pos x="1741" y="7948"/>
                </a:cxn>
                <a:cxn ang="0">
                  <a:pos x="2875" y="7812"/>
                </a:cxn>
                <a:cxn ang="0">
                  <a:pos x="3380" y="7661"/>
                </a:cxn>
                <a:cxn ang="0">
                  <a:pos x="4586" y="7033"/>
                </a:cxn>
                <a:cxn ang="0">
                  <a:pos x="4391" y="5579"/>
                </a:cxn>
                <a:cxn ang="0">
                  <a:pos x="5178" y="8228"/>
                </a:cxn>
                <a:cxn ang="0">
                  <a:pos x="6118" y="7491"/>
                </a:cxn>
                <a:cxn ang="0">
                  <a:pos x="4983" y="4841"/>
                </a:cxn>
                <a:cxn ang="0">
                  <a:pos x="5859" y="5189"/>
                </a:cxn>
                <a:cxn ang="0">
                  <a:pos x="6259" y="5934"/>
                </a:cxn>
                <a:cxn ang="0">
                  <a:pos x="6222" y="3988"/>
                </a:cxn>
                <a:cxn ang="0">
                  <a:pos x="6051" y="3073"/>
                </a:cxn>
                <a:cxn ang="0">
                  <a:pos x="6902" y="2219"/>
                </a:cxn>
                <a:cxn ang="0">
                  <a:pos x="7165" y="1311"/>
                </a:cxn>
                <a:cxn ang="0">
                  <a:pos x="7549" y="990"/>
                </a:cxn>
                <a:cxn ang="0">
                  <a:pos x="8700" y="1379"/>
                </a:cxn>
                <a:cxn ang="0">
                  <a:pos x="8316" y="2970"/>
                </a:cxn>
                <a:cxn ang="0">
                  <a:pos x="8818" y="2684"/>
                </a:cxn>
                <a:cxn ang="0">
                  <a:pos x="9414" y="2506"/>
                </a:cxn>
                <a:cxn ang="0">
                  <a:pos x="10202" y="1939"/>
                </a:cxn>
                <a:cxn ang="0">
                  <a:pos x="11246" y="2608"/>
                </a:cxn>
                <a:cxn ang="0">
                  <a:pos x="12364" y="2048"/>
                </a:cxn>
                <a:cxn ang="0">
                  <a:pos x="13040" y="990"/>
                </a:cxn>
                <a:cxn ang="0">
                  <a:pos x="13407" y="990"/>
                </a:cxn>
                <a:cxn ang="0">
                  <a:pos x="15502" y="1550"/>
                </a:cxn>
                <a:cxn ang="0">
                  <a:pos x="16475" y="669"/>
                </a:cxn>
                <a:cxn ang="0">
                  <a:pos x="18657" y="526"/>
                </a:cxn>
                <a:cxn ang="0">
                  <a:pos x="19354" y="635"/>
                </a:cxn>
                <a:cxn ang="0">
                  <a:pos x="19997" y="2581"/>
                </a:cxn>
                <a:cxn ang="0">
                  <a:pos x="18966" y="2219"/>
                </a:cxn>
                <a:cxn ang="0">
                  <a:pos x="18532" y="2970"/>
                </a:cxn>
                <a:cxn ang="0">
                  <a:pos x="19108" y="3878"/>
                </a:cxn>
                <a:cxn ang="0">
                  <a:pos x="18848" y="5900"/>
                </a:cxn>
                <a:cxn ang="0">
                  <a:pos x="18290" y="6958"/>
                </a:cxn>
                <a:cxn ang="0">
                  <a:pos x="18098" y="8863"/>
                </a:cxn>
                <a:cxn ang="0">
                  <a:pos x="18465" y="10953"/>
                </a:cxn>
                <a:cxn ang="0">
                  <a:pos x="17384" y="9990"/>
                </a:cxn>
                <a:cxn ang="0">
                  <a:pos x="17663" y="5756"/>
                </a:cxn>
                <a:cxn ang="0">
                  <a:pos x="17242" y="7060"/>
                </a:cxn>
                <a:cxn ang="0">
                  <a:pos x="16599" y="8720"/>
                </a:cxn>
                <a:cxn ang="0">
                  <a:pos x="15916" y="8904"/>
                </a:cxn>
                <a:cxn ang="0">
                  <a:pos x="15131" y="12571"/>
                </a:cxn>
                <a:cxn ang="0">
                  <a:pos x="15778" y="12714"/>
                </a:cxn>
                <a:cxn ang="0">
                  <a:pos x="15185" y="18334"/>
                </a:cxn>
                <a:cxn ang="0">
                  <a:pos x="15131" y="15575"/>
                </a:cxn>
                <a:cxn ang="0">
                  <a:pos x="13721" y="13424"/>
                </a:cxn>
                <a:cxn ang="0">
                  <a:pos x="12990" y="14906"/>
                </a:cxn>
                <a:cxn ang="0">
                  <a:pos x="11488" y="15541"/>
                </a:cxn>
                <a:cxn ang="0">
                  <a:pos x="10148" y="15753"/>
                </a:cxn>
                <a:cxn ang="0">
                  <a:pos x="8771" y="16217"/>
                </a:cxn>
                <a:cxn ang="0">
                  <a:pos x="4758" y="14660"/>
                </a:cxn>
                <a:cxn ang="0">
                  <a:pos x="3118" y="18791"/>
                </a:cxn>
                <a:cxn ang="0">
                  <a:pos x="2091" y="19078"/>
                </a:cxn>
                <a:cxn ang="0">
                  <a:pos x="1832" y="16886"/>
                </a:cxn>
                <a:cxn ang="0">
                  <a:pos x="455" y="13745"/>
                </a:cxn>
                <a:cxn ang="0">
                  <a:pos x="313" y="12332"/>
                </a:cxn>
                <a:cxn ang="0">
                  <a:pos x="276" y="9990"/>
                </a:cxn>
              </a:cxnLst>
              <a:rect l="0" t="0" r="r" b="b"/>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8" name="Freeform 68"/>
            <p:cNvSpPr>
              <a:spLocks/>
            </p:cNvSpPr>
            <p:nvPr/>
          </p:nvSpPr>
          <p:spPr bwMode="auto">
            <a:xfrm>
              <a:off x="4851400" y="2654300"/>
              <a:ext cx="471488" cy="257175"/>
            </a:xfrm>
            <a:custGeom>
              <a:avLst/>
              <a:gdLst/>
              <a:ahLst/>
              <a:cxnLst>
                <a:cxn ang="0">
                  <a:pos x="15364" y="13531"/>
                </a:cxn>
                <a:cxn ang="0">
                  <a:pos x="15067" y="14074"/>
                </a:cxn>
                <a:cxn ang="0">
                  <a:pos x="14124" y="16593"/>
                </a:cxn>
                <a:cxn ang="0">
                  <a:pos x="16496" y="17630"/>
                </a:cxn>
                <a:cxn ang="0">
                  <a:pos x="15364" y="17630"/>
                </a:cxn>
                <a:cxn ang="0">
                  <a:pos x="13531" y="19951"/>
                </a:cxn>
                <a:cxn ang="0">
                  <a:pos x="12992" y="18123"/>
                </a:cxn>
                <a:cxn ang="0">
                  <a:pos x="11752" y="16840"/>
                </a:cxn>
                <a:cxn ang="0">
                  <a:pos x="12992" y="15605"/>
                </a:cxn>
                <a:cxn ang="0">
                  <a:pos x="11024" y="14815"/>
                </a:cxn>
                <a:cxn ang="0">
                  <a:pos x="11024" y="14074"/>
                </a:cxn>
                <a:cxn ang="0">
                  <a:pos x="10755" y="12790"/>
                </a:cxn>
                <a:cxn ang="0">
                  <a:pos x="10620" y="13284"/>
                </a:cxn>
                <a:cxn ang="0">
                  <a:pos x="9650" y="13531"/>
                </a:cxn>
                <a:cxn ang="0">
                  <a:pos x="8518" y="16840"/>
                </a:cxn>
                <a:cxn ang="0">
                  <a:pos x="7008" y="16840"/>
                </a:cxn>
                <a:cxn ang="0">
                  <a:pos x="7844" y="14815"/>
                </a:cxn>
                <a:cxn ang="0">
                  <a:pos x="8248" y="13284"/>
                </a:cxn>
                <a:cxn ang="0">
                  <a:pos x="7412" y="10173"/>
                </a:cxn>
                <a:cxn ang="0">
                  <a:pos x="5310" y="9432"/>
                </a:cxn>
                <a:cxn ang="0">
                  <a:pos x="3369" y="10667"/>
                </a:cxn>
                <a:cxn ang="0">
                  <a:pos x="836" y="9975"/>
                </a:cxn>
                <a:cxn ang="0">
                  <a:pos x="431" y="6864"/>
                </a:cxn>
                <a:cxn ang="0">
                  <a:pos x="431" y="5333"/>
                </a:cxn>
                <a:cxn ang="0">
                  <a:pos x="1563" y="0"/>
                </a:cxn>
                <a:cxn ang="0">
                  <a:pos x="2372" y="494"/>
                </a:cxn>
                <a:cxn ang="0">
                  <a:pos x="6685" y="741"/>
                </a:cxn>
                <a:cxn ang="0">
                  <a:pos x="8787" y="1284"/>
                </a:cxn>
                <a:cxn ang="0">
                  <a:pos x="10054" y="494"/>
                </a:cxn>
                <a:cxn ang="0">
                  <a:pos x="15364" y="2025"/>
                </a:cxn>
                <a:cxn ang="0">
                  <a:pos x="19137" y="4840"/>
                </a:cxn>
                <a:cxn ang="0">
                  <a:pos x="17332" y="10667"/>
                </a:cxn>
              </a:cxnLst>
              <a:rect l="0" t="0" r="r" b="b"/>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49" name="Freeform 69"/>
            <p:cNvSpPr>
              <a:spLocks/>
            </p:cNvSpPr>
            <p:nvPr/>
          </p:nvSpPr>
          <p:spPr bwMode="auto">
            <a:xfrm>
              <a:off x="4627563" y="2824163"/>
              <a:ext cx="85725" cy="47625"/>
            </a:xfrm>
            <a:custGeom>
              <a:avLst/>
              <a:gdLst/>
              <a:ahLst/>
              <a:cxnLst>
                <a:cxn ang="0">
                  <a:pos x="593" y="7027"/>
                </a:cxn>
                <a:cxn ang="0">
                  <a:pos x="6815" y="7027"/>
                </a:cxn>
                <a:cxn ang="0">
                  <a:pos x="13778" y="4324"/>
                </a:cxn>
                <a:cxn ang="0">
                  <a:pos x="16000" y="4324"/>
                </a:cxn>
                <a:cxn ang="0">
                  <a:pos x="16000" y="1622"/>
                </a:cxn>
                <a:cxn ang="0">
                  <a:pos x="18370" y="0"/>
                </a:cxn>
                <a:cxn ang="0">
                  <a:pos x="18370" y="4324"/>
                </a:cxn>
                <a:cxn ang="0">
                  <a:pos x="19852" y="7027"/>
                </a:cxn>
                <a:cxn ang="0">
                  <a:pos x="19852" y="11081"/>
                </a:cxn>
                <a:cxn ang="0">
                  <a:pos x="16000" y="15405"/>
                </a:cxn>
                <a:cxn ang="0">
                  <a:pos x="13778" y="19730"/>
                </a:cxn>
                <a:cxn ang="0">
                  <a:pos x="8444" y="18108"/>
                </a:cxn>
                <a:cxn ang="0">
                  <a:pos x="4444" y="19730"/>
                </a:cxn>
                <a:cxn ang="0">
                  <a:pos x="3852" y="15405"/>
                </a:cxn>
                <a:cxn ang="0">
                  <a:pos x="0" y="8378"/>
                </a:cxn>
                <a:cxn ang="0">
                  <a:pos x="593" y="7027"/>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0" name="Freeform 70"/>
            <p:cNvSpPr>
              <a:spLocks/>
            </p:cNvSpPr>
            <p:nvPr/>
          </p:nvSpPr>
          <p:spPr bwMode="auto">
            <a:xfrm>
              <a:off x="4627563" y="2851150"/>
              <a:ext cx="149225" cy="115888"/>
            </a:xfrm>
            <a:custGeom>
              <a:avLst/>
              <a:gdLst/>
              <a:ahLst/>
              <a:cxnLst>
                <a:cxn ang="0">
                  <a:pos x="11453" y="0"/>
                </a:cxn>
                <a:cxn ang="0">
                  <a:pos x="11880" y="0"/>
                </a:cxn>
                <a:cxn ang="0">
                  <a:pos x="14103" y="1749"/>
                </a:cxn>
                <a:cxn ang="0">
                  <a:pos x="17265" y="2842"/>
                </a:cxn>
                <a:cxn ang="0">
                  <a:pos x="17607" y="1749"/>
                </a:cxn>
                <a:cxn ang="0">
                  <a:pos x="18547" y="656"/>
                </a:cxn>
                <a:cxn ang="0">
                  <a:pos x="18974" y="3388"/>
                </a:cxn>
                <a:cxn ang="0">
                  <a:pos x="19915" y="7322"/>
                </a:cxn>
                <a:cxn ang="0">
                  <a:pos x="18547" y="7322"/>
                </a:cxn>
                <a:cxn ang="0">
                  <a:pos x="14103" y="7322"/>
                </a:cxn>
                <a:cxn ang="0">
                  <a:pos x="9744" y="7322"/>
                </a:cxn>
                <a:cxn ang="0">
                  <a:pos x="11453" y="12459"/>
                </a:cxn>
                <a:cxn ang="0">
                  <a:pos x="15043" y="16940"/>
                </a:cxn>
                <a:cxn ang="0">
                  <a:pos x="15043" y="19891"/>
                </a:cxn>
                <a:cxn ang="0">
                  <a:pos x="12735" y="16940"/>
                </a:cxn>
                <a:cxn ang="0">
                  <a:pos x="10598" y="16503"/>
                </a:cxn>
                <a:cxn ang="0">
                  <a:pos x="9231" y="16940"/>
                </a:cxn>
                <a:cxn ang="0">
                  <a:pos x="5726" y="12459"/>
                </a:cxn>
                <a:cxn ang="0">
                  <a:pos x="7863" y="11913"/>
                </a:cxn>
                <a:cxn ang="0">
                  <a:pos x="4872" y="9071"/>
                </a:cxn>
                <a:cxn ang="0">
                  <a:pos x="4872" y="7322"/>
                </a:cxn>
                <a:cxn ang="0">
                  <a:pos x="2564" y="5137"/>
                </a:cxn>
                <a:cxn ang="0">
                  <a:pos x="1368" y="7978"/>
                </a:cxn>
                <a:cxn ang="0">
                  <a:pos x="0" y="4481"/>
                </a:cxn>
                <a:cxn ang="0">
                  <a:pos x="342" y="3388"/>
                </a:cxn>
                <a:cxn ang="0">
                  <a:pos x="2222" y="4481"/>
                </a:cxn>
                <a:cxn ang="0">
                  <a:pos x="2564" y="3388"/>
                </a:cxn>
                <a:cxn ang="0">
                  <a:pos x="4872" y="2842"/>
                </a:cxn>
                <a:cxn ang="0">
                  <a:pos x="7863" y="3388"/>
                </a:cxn>
                <a:cxn ang="0">
                  <a:pos x="9231" y="1749"/>
                </a:cxn>
                <a:cxn ang="0">
                  <a:pos x="11453" y="0"/>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1" name="Freeform 71"/>
            <p:cNvSpPr>
              <a:spLocks/>
            </p:cNvSpPr>
            <p:nvPr/>
          </p:nvSpPr>
          <p:spPr bwMode="auto">
            <a:xfrm>
              <a:off x="4699000" y="2892425"/>
              <a:ext cx="92075" cy="85725"/>
            </a:xfrm>
            <a:custGeom>
              <a:avLst/>
              <a:gdLst/>
              <a:ahLst/>
              <a:cxnLst>
                <a:cxn ang="0">
                  <a:pos x="14795" y="19853"/>
                </a:cxn>
                <a:cxn ang="0">
                  <a:pos x="10548" y="18382"/>
                </a:cxn>
                <a:cxn ang="0">
                  <a:pos x="5616" y="16912"/>
                </a:cxn>
                <a:cxn ang="0">
                  <a:pos x="5616" y="16029"/>
                </a:cxn>
                <a:cxn ang="0">
                  <a:pos x="8493" y="16912"/>
                </a:cxn>
                <a:cxn ang="0">
                  <a:pos x="8493" y="12941"/>
                </a:cxn>
                <a:cxn ang="0">
                  <a:pos x="2740" y="6912"/>
                </a:cxn>
                <a:cxn ang="0">
                  <a:pos x="0" y="0"/>
                </a:cxn>
                <a:cxn ang="0">
                  <a:pos x="6986" y="0"/>
                </a:cxn>
                <a:cxn ang="0">
                  <a:pos x="14247" y="0"/>
                </a:cxn>
                <a:cxn ang="0">
                  <a:pos x="16301" y="0"/>
                </a:cxn>
                <a:cxn ang="0">
                  <a:pos x="19863" y="0"/>
                </a:cxn>
                <a:cxn ang="0">
                  <a:pos x="18493" y="4559"/>
                </a:cxn>
                <a:cxn ang="0">
                  <a:pos x="19863" y="8382"/>
                </a:cxn>
                <a:cxn ang="0">
                  <a:pos x="19863" y="12353"/>
                </a:cxn>
                <a:cxn ang="0">
                  <a:pos x="16301" y="16029"/>
                </a:cxn>
                <a:cxn ang="0">
                  <a:pos x="14795" y="1985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2" name="Freeform 72"/>
            <p:cNvSpPr>
              <a:spLocks/>
            </p:cNvSpPr>
            <p:nvPr/>
          </p:nvSpPr>
          <p:spPr bwMode="auto">
            <a:xfrm>
              <a:off x="4765675" y="2851150"/>
              <a:ext cx="73025" cy="42863"/>
            </a:xfrm>
            <a:custGeom>
              <a:avLst/>
              <a:gdLst/>
              <a:ahLst/>
              <a:cxnLst>
                <a:cxn ang="0">
                  <a:pos x="0" y="1765"/>
                </a:cxn>
                <a:cxn ang="0">
                  <a:pos x="5391" y="1765"/>
                </a:cxn>
                <a:cxn ang="0">
                  <a:pos x="7130" y="0"/>
                </a:cxn>
                <a:cxn ang="0">
                  <a:pos x="12696" y="0"/>
                </a:cxn>
                <a:cxn ang="0">
                  <a:pos x="14435" y="4706"/>
                </a:cxn>
                <a:cxn ang="0">
                  <a:pos x="14435" y="9118"/>
                </a:cxn>
                <a:cxn ang="0">
                  <a:pos x="19826" y="13824"/>
                </a:cxn>
                <a:cxn ang="0">
                  <a:pos x="19826" y="19706"/>
                </a:cxn>
                <a:cxn ang="0">
                  <a:pos x="17043" y="19706"/>
                </a:cxn>
                <a:cxn ang="0">
                  <a:pos x="12696" y="16765"/>
                </a:cxn>
                <a:cxn ang="0">
                  <a:pos x="7130" y="19706"/>
                </a:cxn>
                <a:cxn ang="0">
                  <a:pos x="2783" y="19706"/>
                </a:cxn>
                <a:cxn ang="0">
                  <a:pos x="696" y="9118"/>
                </a:cxn>
                <a:cxn ang="0">
                  <a:pos x="0" y="1765"/>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3" name="Freeform 73"/>
            <p:cNvSpPr>
              <a:spLocks/>
            </p:cNvSpPr>
            <p:nvPr/>
          </p:nvSpPr>
          <p:spPr bwMode="auto">
            <a:xfrm>
              <a:off x="4784725" y="2886075"/>
              <a:ext cx="95250" cy="103188"/>
            </a:xfrm>
            <a:custGeom>
              <a:avLst/>
              <a:gdLst/>
              <a:ahLst/>
              <a:cxnLst>
                <a:cxn ang="0">
                  <a:pos x="10933" y="1235"/>
                </a:cxn>
                <a:cxn ang="0">
                  <a:pos x="10933" y="1975"/>
                </a:cxn>
                <a:cxn ang="0">
                  <a:pos x="13600" y="3210"/>
                </a:cxn>
                <a:cxn ang="0">
                  <a:pos x="15733" y="4568"/>
                </a:cxn>
                <a:cxn ang="0">
                  <a:pos x="16400" y="3210"/>
                </a:cxn>
                <a:cxn ang="0">
                  <a:pos x="17733" y="3210"/>
                </a:cxn>
                <a:cxn ang="0">
                  <a:pos x="16400" y="4568"/>
                </a:cxn>
                <a:cxn ang="0">
                  <a:pos x="17733" y="6543"/>
                </a:cxn>
                <a:cxn ang="0">
                  <a:pos x="17733" y="10247"/>
                </a:cxn>
                <a:cxn ang="0">
                  <a:pos x="19200" y="12099"/>
                </a:cxn>
                <a:cxn ang="0">
                  <a:pos x="19867" y="13457"/>
                </a:cxn>
                <a:cxn ang="0">
                  <a:pos x="19200" y="14815"/>
                </a:cxn>
                <a:cxn ang="0">
                  <a:pos x="17733" y="15432"/>
                </a:cxn>
                <a:cxn ang="0">
                  <a:pos x="17733" y="16667"/>
                </a:cxn>
                <a:cxn ang="0">
                  <a:pos x="19200" y="17901"/>
                </a:cxn>
                <a:cxn ang="0">
                  <a:pos x="17733" y="18642"/>
                </a:cxn>
                <a:cxn ang="0">
                  <a:pos x="12267" y="19877"/>
                </a:cxn>
                <a:cxn ang="0">
                  <a:pos x="14400" y="17901"/>
                </a:cxn>
                <a:cxn ang="0">
                  <a:pos x="12267" y="14815"/>
                </a:cxn>
                <a:cxn ang="0">
                  <a:pos x="8933" y="14815"/>
                </a:cxn>
                <a:cxn ang="0">
                  <a:pos x="8133" y="15432"/>
                </a:cxn>
                <a:cxn ang="0">
                  <a:pos x="4800" y="12099"/>
                </a:cxn>
                <a:cxn ang="0">
                  <a:pos x="1333" y="11605"/>
                </a:cxn>
                <a:cxn ang="0">
                  <a:pos x="1333" y="8272"/>
                </a:cxn>
                <a:cxn ang="0">
                  <a:pos x="0" y="5062"/>
                </a:cxn>
                <a:cxn ang="0">
                  <a:pos x="1333" y="1235"/>
                </a:cxn>
                <a:cxn ang="0">
                  <a:pos x="5467" y="0"/>
                </a:cxn>
                <a:cxn ang="0">
                  <a:pos x="8933" y="1235"/>
                </a:cxn>
                <a:cxn ang="0">
                  <a:pos x="10933" y="1235"/>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4" name="Freeform 74"/>
            <p:cNvSpPr>
              <a:spLocks/>
            </p:cNvSpPr>
            <p:nvPr/>
          </p:nvSpPr>
          <p:spPr bwMode="auto">
            <a:xfrm>
              <a:off x="4765675" y="2946400"/>
              <a:ext cx="60325" cy="53975"/>
            </a:xfrm>
            <a:custGeom>
              <a:avLst/>
              <a:gdLst/>
              <a:ahLst/>
              <a:cxnLst>
                <a:cxn ang="0">
                  <a:pos x="12128" y="9762"/>
                </a:cxn>
                <a:cxn ang="0">
                  <a:pos x="8723" y="13571"/>
                </a:cxn>
                <a:cxn ang="0">
                  <a:pos x="5532" y="19762"/>
                </a:cxn>
                <a:cxn ang="0">
                  <a:pos x="0" y="12381"/>
                </a:cxn>
                <a:cxn ang="0">
                  <a:pos x="851" y="12381"/>
                </a:cxn>
                <a:cxn ang="0">
                  <a:pos x="3404" y="6190"/>
                </a:cxn>
                <a:cxn ang="0">
                  <a:pos x="8723" y="0"/>
                </a:cxn>
                <a:cxn ang="0">
                  <a:pos x="14255" y="952"/>
                </a:cxn>
                <a:cxn ang="0">
                  <a:pos x="19787" y="7381"/>
                </a:cxn>
                <a:cxn ang="0">
                  <a:pos x="17660" y="9762"/>
                </a:cxn>
                <a:cxn ang="0">
                  <a:pos x="12128" y="9762"/>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5" name="Freeform 75"/>
            <p:cNvSpPr>
              <a:spLocks/>
            </p:cNvSpPr>
            <p:nvPr/>
          </p:nvSpPr>
          <p:spPr bwMode="auto">
            <a:xfrm>
              <a:off x="4802188" y="2962275"/>
              <a:ext cx="53975" cy="42863"/>
            </a:xfrm>
            <a:custGeom>
              <a:avLst/>
              <a:gdLst/>
              <a:ahLst/>
              <a:cxnLst>
                <a:cxn ang="0">
                  <a:pos x="15952" y="12059"/>
                </a:cxn>
                <a:cxn ang="0">
                  <a:pos x="8571" y="19706"/>
                </a:cxn>
                <a:cxn ang="0">
                  <a:pos x="8571" y="16765"/>
                </a:cxn>
                <a:cxn ang="0">
                  <a:pos x="8571" y="12059"/>
                </a:cxn>
                <a:cxn ang="0">
                  <a:pos x="0" y="4706"/>
                </a:cxn>
                <a:cxn ang="0">
                  <a:pos x="6190" y="4706"/>
                </a:cxn>
                <a:cxn ang="0">
                  <a:pos x="8571" y="1765"/>
                </a:cxn>
                <a:cxn ang="0">
                  <a:pos x="9762" y="0"/>
                </a:cxn>
                <a:cxn ang="0">
                  <a:pos x="15952" y="0"/>
                </a:cxn>
                <a:cxn ang="0">
                  <a:pos x="19762" y="7647"/>
                </a:cxn>
                <a:cxn ang="0">
                  <a:pos x="15952" y="12059"/>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6" name="Freeform 76"/>
            <p:cNvSpPr>
              <a:spLocks/>
            </p:cNvSpPr>
            <p:nvPr/>
          </p:nvSpPr>
          <p:spPr bwMode="auto">
            <a:xfrm>
              <a:off x="4824413" y="2982913"/>
              <a:ext cx="63500" cy="60325"/>
            </a:xfrm>
            <a:custGeom>
              <a:avLst/>
              <a:gdLst/>
              <a:ahLst/>
              <a:cxnLst>
                <a:cxn ang="0">
                  <a:pos x="14400" y="0"/>
                </a:cxn>
                <a:cxn ang="0">
                  <a:pos x="19800" y="5532"/>
                </a:cxn>
                <a:cxn ang="0">
                  <a:pos x="19800" y="10851"/>
                </a:cxn>
                <a:cxn ang="0">
                  <a:pos x="16600" y="14255"/>
                </a:cxn>
                <a:cxn ang="0">
                  <a:pos x="12400" y="12128"/>
                </a:cxn>
                <a:cxn ang="0">
                  <a:pos x="11400" y="16383"/>
                </a:cxn>
                <a:cxn ang="0">
                  <a:pos x="6200" y="16383"/>
                </a:cxn>
                <a:cxn ang="0">
                  <a:pos x="3200" y="19787"/>
                </a:cxn>
                <a:cxn ang="0">
                  <a:pos x="1200" y="14255"/>
                </a:cxn>
                <a:cxn ang="0">
                  <a:pos x="0" y="10851"/>
                </a:cxn>
                <a:cxn ang="0">
                  <a:pos x="0" y="7660"/>
                </a:cxn>
                <a:cxn ang="0">
                  <a:pos x="6200" y="2128"/>
                </a:cxn>
                <a:cxn ang="0">
                  <a:pos x="14400" y="0"/>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7" name="Freeform 77"/>
            <p:cNvSpPr>
              <a:spLocks/>
            </p:cNvSpPr>
            <p:nvPr/>
          </p:nvSpPr>
          <p:spPr bwMode="auto">
            <a:xfrm>
              <a:off x="4711700" y="2716213"/>
              <a:ext cx="149225" cy="82550"/>
            </a:xfrm>
            <a:custGeom>
              <a:avLst/>
              <a:gdLst/>
              <a:ahLst/>
              <a:cxnLst>
                <a:cxn ang="0">
                  <a:pos x="5812" y="0"/>
                </a:cxn>
                <a:cxn ang="0">
                  <a:pos x="7521" y="3077"/>
                </a:cxn>
                <a:cxn ang="0">
                  <a:pos x="9316" y="1538"/>
                </a:cxn>
                <a:cxn ang="0">
                  <a:pos x="9829" y="4000"/>
                </a:cxn>
                <a:cxn ang="0">
                  <a:pos x="10684" y="5538"/>
                </a:cxn>
                <a:cxn ang="0">
                  <a:pos x="12821" y="4000"/>
                </a:cxn>
                <a:cxn ang="0">
                  <a:pos x="14188" y="4000"/>
                </a:cxn>
                <a:cxn ang="0">
                  <a:pos x="15043" y="3077"/>
                </a:cxn>
                <a:cxn ang="0">
                  <a:pos x="16838" y="4000"/>
                </a:cxn>
                <a:cxn ang="0">
                  <a:pos x="19060" y="5538"/>
                </a:cxn>
                <a:cxn ang="0">
                  <a:pos x="19915" y="6308"/>
                </a:cxn>
                <a:cxn ang="0">
                  <a:pos x="18547" y="13538"/>
                </a:cxn>
                <a:cxn ang="0">
                  <a:pos x="16838" y="13538"/>
                </a:cxn>
                <a:cxn ang="0">
                  <a:pos x="16410" y="11846"/>
                </a:cxn>
                <a:cxn ang="0">
                  <a:pos x="14188" y="11846"/>
                </a:cxn>
                <a:cxn ang="0">
                  <a:pos x="13333" y="11846"/>
                </a:cxn>
                <a:cxn ang="0">
                  <a:pos x="10684" y="14154"/>
                </a:cxn>
                <a:cxn ang="0">
                  <a:pos x="9829" y="14154"/>
                </a:cxn>
                <a:cxn ang="0">
                  <a:pos x="7179" y="16615"/>
                </a:cxn>
                <a:cxn ang="0">
                  <a:pos x="4872" y="19846"/>
                </a:cxn>
                <a:cxn ang="0">
                  <a:pos x="1795" y="18154"/>
                </a:cxn>
                <a:cxn ang="0">
                  <a:pos x="1368" y="16615"/>
                </a:cxn>
                <a:cxn ang="0">
                  <a:pos x="0" y="14154"/>
                </a:cxn>
                <a:cxn ang="0">
                  <a:pos x="0" y="10308"/>
                </a:cxn>
                <a:cxn ang="0">
                  <a:pos x="5812" y="0"/>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8" name="Freeform 78"/>
            <p:cNvSpPr>
              <a:spLocks/>
            </p:cNvSpPr>
            <p:nvPr/>
          </p:nvSpPr>
          <p:spPr bwMode="auto">
            <a:xfrm>
              <a:off x="4600575" y="2673350"/>
              <a:ext cx="168275" cy="92075"/>
            </a:xfrm>
            <a:custGeom>
              <a:avLst/>
              <a:gdLst/>
              <a:ahLst/>
              <a:cxnLst>
                <a:cxn ang="0">
                  <a:pos x="6943" y="0"/>
                </a:cxn>
                <a:cxn ang="0">
                  <a:pos x="8151" y="0"/>
                </a:cxn>
                <a:cxn ang="0">
                  <a:pos x="8981" y="0"/>
                </a:cxn>
                <a:cxn ang="0">
                  <a:pos x="10189" y="0"/>
                </a:cxn>
                <a:cxn ang="0">
                  <a:pos x="10189" y="1507"/>
                </a:cxn>
                <a:cxn ang="0">
                  <a:pos x="12075" y="2877"/>
                </a:cxn>
                <a:cxn ang="0">
                  <a:pos x="12830" y="2877"/>
                </a:cxn>
                <a:cxn ang="0">
                  <a:pos x="12830" y="3699"/>
                </a:cxn>
                <a:cxn ang="0">
                  <a:pos x="12830" y="5068"/>
                </a:cxn>
                <a:cxn ang="0">
                  <a:pos x="14038" y="6438"/>
                </a:cxn>
                <a:cxn ang="0">
                  <a:pos x="14792" y="6438"/>
                </a:cxn>
                <a:cxn ang="0">
                  <a:pos x="16000" y="5068"/>
                </a:cxn>
                <a:cxn ang="0">
                  <a:pos x="17132" y="6438"/>
                </a:cxn>
                <a:cxn ang="0">
                  <a:pos x="17132" y="7123"/>
                </a:cxn>
                <a:cxn ang="0">
                  <a:pos x="19925" y="8493"/>
                </a:cxn>
                <a:cxn ang="0">
                  <a:pos x="19925" y="9315"/>
                </a:cxn>
                <a:cxn ang="0">
                  <a:pos x="14792" y="18493"/>
                </a:cxn>
                <a:cxn ang="0">
                  <a:pos x="11698" y="17671"/>
                </a:cxn>
                <a:cxn ang="0">
                  <a:pos x="9736" y="16301"/>
                </a:cxn>
                <a:cxn ang="0">
                  <a:pos x="8151" y="19863"/>
                </a:cxn>
                <a:cxn ang="0">
                  <a:pos x="6943" y="19863"/>
                </a:cxn>
                <a:cxn ang="0">
                  <a:pos x="5057" y="18493"/>
                </a:cxn>
                <a:cxn ang="0">
                  <a:pos x="5057" y="17671"/>
                </a:cxn>
                <a:cxn ang="0">
                  <a:pos x="3849" y="14932"/>
                </a:cxn>
                <a:cxn ang="0">
                  <a:pos x="3547" y="14247"/>
                </a:cxn>
                <a:cxn ang="0">
                  <a:pos x="1509" y="12055"/>
                </a:cxn>
                <a:cxn ang="0">
                  <a:pos x="1509" y="9315"/>
                </a:cxn>
                <a:cxn ang="0">
                  <a:pos x="0" y="8493"/>
                </a:cxn>
                <a:cxn ang="0">
                  <a:pos x="0" y="6438"/>
                </a:cxn>
                <a:cxn ang="0">
                  <a:pos x="0" y="5068"/>
                </a:cxn>
                <a:cxn ang="0">
                  <a:pos x="755" y="6438"/>
                </a:cxn>
                <a:cxn ang="0">
                  <a:pos x="6642" y="1507"/>
                </a:cxn>
                <a:cxn ang="0">
                  <a:pos x="6943" y="0"/>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59" name="Freeform 79"/>
            <p:cNvSpPr>
              <a:spLocks/>
            </p:cNvSpPr>
            <p:nvPr/>
          </p:nvSpPr>
          <p:spPr bwMode="auto">
            <a:xfrm>
              <a:off x="5929313" y="3087688"/>
              <a:ext cx="371475" cy="309562"/>
            </a:xfrm>
            <a:custGeom>
              <a:avLst/>
              <a:gdLst/>
              <a:ahLst/>
              <a:cxnLst>
                <a:cxn ang="0">
                  <a:pos x="14471" y="861"/>
                </a:cxn>
                <a:cxn ang="0">
                  <a:pos x="15358" y="4262"/>
                </a:cxn>
                <a:cxn ang="0">
                  <a:pos x="17133" y="2787"/>
                </a:cxn>
                <a:cxn ang="0">
                  <a:pos x="19078" y="2541"/>
                </a:cxn>
                <a:cxn ang="0">
                  <a:pos x="19966" y="2787"/>
                </a:cxn>
                <a:cxn ang="0">
                  <a:pos x="19625" y="3197"/>
                </a:cxn>
                <a:cxn ang="0">
                  <a:pos x="17679" y="3607"/>
                </a:cxn>
                <a:cxn ang="0">
                  <a:pos x="15904" y="4467"/>
                </a:cxn>
                <a:cxn ang="0">
                  <a:pos x="15904" y="6967"/>
                </a:cxn>
                <a:cxn ang="0">
                  <a:pos x="15358" y="8893"/>
                </a:cxn>
                <a:cxn ang="0">
                  <a:pos x="14471" y="9959"/>
                </a:cxn>
                <a:cxn ang="0">
                  <a:pos x="14334" y="10820"/>
                </a:cxn>
                <a:cxn ang="0">
                  <a:pos x="13618" y="12090"/>
                </a:cxn>
                <a:cxn ang="0">
                  <a:pos x="13413" y="13770"/>
                </a:cxn>
                <a:cxn ang="0">
                  <a:pos x="13072" y="15492"/>
                </a:cxn>
                <a:cxn ang="0">
                  <a:pos x="12218" y="15287"/>
                </a:cxn>
                <a:cxn ang="0">
                  <a:pos x="11331" y="15287"/>
                </a:cxn>
                <a:cxn ang="0">
                  <a:pos x="10273" y="15902"/>
                </a:cxn>
                <a:cxn ang="0">
                  <a:pos x="9727" y="16107"/>
                </a:cxn>
                <a:cxn ang="0">
                  <a:pos x="9386" y="18689"/>
                </a:cxn>
                <a:cxn ang="0">
                  <a:pos x="6212" y="19713"/>
                </a:cxn>
                <a:cxn ang="0">
                  <a:pos x="4778" y="19959"/>
                </a:cxn>
                <a:cxn ang="0">
                  <a:pos x="1604" y="19303"/>
                </a:cxn>
                <a:cxn ang="0">
                  <a:pos x="2457" y="16967"/>
                </a:cxn>
                <a:cxn ang="0">
                  <a:pos x="922" y="15492"/>
                </a:cxn>
                <a:cxn ang="0">
                  <a:pos x="205" y="12090"/>
                </a:cxn>
                <a:cxn ang="0">
                  <a:pos x="205" y="11066"/>
                </a:cxn>
                <a:cxn ang="0">
                  <a:pos x="546" y="9754"/>
                </a:cxn>
                <a:cxn ang="0">
                  <a:pos x="546" y="8074"/>
                </a:cxn>
                <a:cxn ang="0">
                  <a:pos x="2321" y="7213"/>
                </a:cxn>
                <a:cxn ang="0">
                  <a:pos x="3720" y="6557"/>
                </a:cxn>
                <a:cxn ang="0">
                  <a:pos x="5666" y="4877"/>
                </a:cxn>
                <a:cxn ang="0">
                  <a:pos x="6724" y="2787"/>
                </a:cxn>
                <a:cxn ang="0">
                  <a:pos x="9898" y="3852"/>
                </a:cxn>
                <a:cxn ang="0">
                  <a:pos x="11672" y="3197"/>
                </a:cxn>
                <a:cxn ang="0">
                  <a:pos x="13413" y="1926"/>
                </a:cxn>
                <a:cxn ang="0">
                  <a:pos x="13618" y="0"/>
                </a:cxn>
              </a:cxnLst>
              <a:rect l="0" t="0" r="r" b="b"/>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0" name="Freeform 80"/>
            <p:cNvSpPr>
              <a:spLocks/>
            </p:cNvSpPr>
            <p:nvPr/>
          </p:nvSpPr>
          <p:spPr bwMode="auto">
            <a:xfrm>
              <a:off x="6724650" y="3475038"/>
              <a:ext cx="138113" cy="171450"/>
            </a:xfrm>
            <a:custGeom>
              <a:avLst/>
              <a:gdLst/>
              <a:ahLst/>
              <a:cxnLst>
                <a:cxn ang="0">
                  <a:pos x="6147" y="17704"/>
                </a:cxn>
                <a:cxn ang="0">
                  <a:pos x="3303" y="10741"/>
                </a:cxn>
                <a:cxn ang="0">
                  <a:pos x="3761" y="8815"/>
                </a:cxn>
                <a:cxn ang="0">
                  <a:pos x="1284" y="8074"/>
                </a:cxn>
                <a:cxn ang="0">
                  <a:pos x="0" y="6963"/>
                </a:cxn>
                <a:cxn ang="0">
                  <a:pos x="1284" y="6519"/>
                </a:cxn>
                <a:cxn ang="0">
                  <a:pos x="1284" y="4963"/>
                </a:cxn>
                <a:cxn ang="0">
                  <a:pos x="3761" y="4963"/>
                </a:cxn>
                <a:cxn ang="0">
                  <a:pos x="2385" y="3778"/>
                </a:cxn>
                <a:cxn ang="0">
                  <a:pos x="1284" y="3778"/>
                </a:cxn>
                <a:cxn ang="0">
                  <a:pos x="0" y="2741"/>
                </a:cxn>
                <a:cxn ang="0">
                  <a:pos x="917" y="0"/>
                </a:cxn>
                <a:cxn ang="0">
                  <a:pos x="2385" y="0"/>
                </a:cxn>
                <a:cxn ang="0">
                  <a:pos x="4679" y="1556"/>
                </a:cxn>
                <a:cxn ang="0">
                  <a:pos x="7064" y="2741"/>
                </a:cxn>
                <a:cxn ang="0">
                  <a:pos x="7523" y="4593"/>
                </a:cxn>
                <a:cxn ang="0">
                  <a:pos x="7064" y="4963"/>
                </a:cxn>
                <a:cxn ang="0">
                  <a:pos x="16147" y="4593"/>
                </a:cxn>
                <a:cxn ang="0">
                  <a:pos x="17064" y="5778"/>
                </a:cxn>
                <a:cxn ang="0">
                  <a:pos x="16147" y="6519"/>
                </a:cxn>
                <a:cxn ang="0">
                  <a:pos x="16147" y="7704"/>
                </a:cxn>
                <a:cxn ang="0">
                  <a:pos x="13670" y="8074"/>
                </a:cxn>
                <a:cxn ang="0">
                  <a:pos x="13303" y="9556"/>
                </a:cxn>
                <a:cxn ang="0">
                  <a:pos x="12202" y="10000"/>
                </a:cxn>
                <a:cxn ang="0">
                  <a:pos x="13303" y="12667"/>
                </a:cxn>
                <a:cxn ang="0">
                  <a:pos x="13670" y="12667"/>
                </a:cxn>
                <a:cxn ang="0">
                  <a:pos x="14679" y="13037"/>
                </a:cxn>
                <a:cxn ang="0">
                  <a:pos x="15138" y="13037"/>
                </a:cxn>
                <a:cxn ang="0">
                  <a:pos x="17064" y="11481"/>
                </a:cxn>
                <a:cxn ang="0">
                  <a:pos x="17064" y="13037"/>
                </a:cxn>
                <a:cxn ang="0">
                  <a:pos x="18440" y="14519"/>
                </a:cxn>
                <a:cxn ang="0">
                  <a:pos x="19358" y="16148"/>
                </a:cxn>
                <a:cxn ang="0">
                  <a:pos x="19908" y="19926"/>
                </a:cxn>
                <a:cxn ang="0">
                  <a:pos x="18440" y="19556"/>
                </a:cxn>
                <a:cxn ang="0">
                  <a:pos x="17431" y="19926"/>
                </a:cxn>
                <a:cxn ang="0">
                  <a:pos x="17064" y="18000"/>
                </a:cxn>
                <a:cxn ang="0">
                  <a:pos x="16147" y="15704"/>
                </a:cxn>
                <a:cxn ang="0">
                  <a:pos x="13670" y="13778"/>
                </a:cxn>
                <a:cxn ang="0">
                  <a:pos x="11284" y="13037"/>
                </a:cxn>
                <a:cxn ang="0">
                  <a:pos x="10826" y="11481"/>
                </a:cxn>
                <a:cxn ang="0">
                  <a:pos x="8440" y="10741"/>
                </a:cxn>
                <a:cxn ang="0">
                  <a:pos x="8440" y="11926"/>
                </a:cxn>
                <a:cxn ang="0">
                  <a:pos x="9908" y="11926"/>
                </a:cxn>
                <a:cxn ang="0">
                  <a:pos x="10826" y="13778"/>
                </a:cxn>
                <a:cxn ang="0">
                  <a:pos x="9908" y="14519"/>
                </a:cxn>
                <a:cxn ang="0">
                  <a:pos x="10826" y="15704"/>
                </a:cxn>
                <a:cxn ang="0">
                  <a:pos x="9908" y="17704"/>
                </a:cxn>
                <a:cxn ang="0">
                  <a:pos x="8440" y="16148"/>
                </a:cxn>
                <a:cxn ang="0">
                  <a:pos x="8440" y="15704"/>
                </a:cxn>
                <a:cxn ang="0">
                  <a:pos x="7523" y="16148"/>
                </a:cxn>
                <a:cxn ang="0">
                  <a:pos x="8440" y="17704"/>
                </a:cxn>
                <a:cxn ang="0">
                  <a:pos x="7064" y="17704"/>
                </a:cxn>
                <a:cxn ang="0">
                  <a:pos x="6147" y="17704"/>
                </a:cxn>
              </a:cxnLst>
              <a:rect l="0" t="0" r="r" b="b"/>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1" name="Freeform 81"/>
            <p:cNvSpPr>
              <a:spLocks/>
            </p:cNvSpPr>
            <p:nvPr/>
          </p:nvSpPr>
          <p:spPr bwMode="auto">
            <a:xfrm>
              <a:off x="6734175" y="3422650"/>
              <a:ext cx="93663" cy="42863"/>
            </a:xfrm>
            <a:custGeom>
              <a:avLst/>
              <a:gdLst/>
              <a:ahLst/>
              <a:cxnLst>
                <a:cxn ang="0">
                  <a:pos x="0" y="10588"/>
                </a:cxn>
                <a:cxn ang="0">
                  <a:pos x="3673" y="7647"/>
                </a:cxn>
                <a:cxn ang="0">
                  <a:pos x="5034" y="0"/>
                </a:cxn>
                <a:cxn ang="0">
                  <a:pos x="8435" y="2941"/>
                </a:cxn>
                <a:cxn ang="0">
                  <a:pos x="12789" y="2941"/>
                </a:cxn>
                <a:cxn ang="0">
                  <a:pos x="14150" y="0"/>
                </a:cxn>
                <a:cxn ang="0">
                  <a:pos x="16190" y="4706"/>
                </a:cxn>
                <a:cxn ang="0">
                  <a:pos x="16190" y="10588"/>
                </a:cxn>
                <a:cxn ang="0">
                  <a:pos x="18367" y="12059"/>
                </a:cxn>
                <a:cxn ang="0">
                  <a:pos x="19864" y="19706"/>
                </a:cxn>
                <a:cxn ang="0">
                  <a:pos x="10612" y="19706"/>
                </a:cxn>
                <a:cxn ang="0">
                  <a:pos x="10612" y="17941"/>
                </a:cxn>
                <a:cxn ang="0">
                  <a:pos x="7075" y="19706"/>
                </a:cxn>
                <a:cxn ang="0">
                  <a:pos x="2857" y="17941"/>
                </a:cxn>
                <a:cxn ang="0">
                  <a:pos x="0" y="15000"/>
                </a:cxn>
                <a:cxn ang="0">
                  <a:pos x="0" y="10588"/>
                </a:cxn>
              </a:cxnLst>
              <a:rect l="0" t="0" r="r" b="b"/>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2" name="Freeform 82"/>
            <p:cNvSpPr>
              <a:spLocks/>
            </p:cNvSpPr>
            <p:nvPr/>
          </p:nvSpPr>
          <p:spPr bwMode="auto">
            <a:xfrm>
              <a:off x="6846888" y="3413125"/>
              <a:ext cx="257175" cy="568325"/>
            </a:xfrm>
            <a:custGeom>
              <a:avLst/>
              <a:gdLst/>
              <a:ahLst/>
              <a:cxnLst>
                <a:cxn ang="0">
                  <a:pos x="1823" y="7031"/>
                </a:cxn>
                <a:cxn ang="0">
                  <a:pos x="2069" y="6004"/>
                </a:cxn>
                <a:cxn ang="0">
                  <a:pos x="3350" y="5067"/>
                </a:cxn>
                <a:cxn ang="0">
                  <a:pos x="4138" y="3683"/>
                </a:cxn>
                <a:cxn ang="0">
                  <a:pos x="5123" y="3013"/>
                </a:cxn>
                <a:cxn ang="0">
                  <a:pos x="6650" y="1496"/>
                </a:cxn>
                <a:cxn ang="0">
                  <a:pos x="8670" y="1496"/>
                </a:cxn>
                <a:cxn ang="0">
                  <a:pos x="8670" y="692"/>
                </a:cxn>
                <a:cxn ang="0">
                  <a:pos x="9458" y="357"/>
                </a:cxn>
                <a:cxn ang="0">
                  <a:pos x="10788" y="0"/>
                </a:cxn>
                <a:cxn ang="0">
                  <a:pos x="11773" y="915"/>
                </a:cxn>
                <a:cxn ang="0">
                  <a:pos x="13300" y="2768"/>
                </a:cxn>
                <a:cxn ang="0">
                  <a:pos x="12808" y="3326"/>
                </a:cxn>
                <a:cxn ang="0">
                  <a:pos x="11281" y="3683"/>
                </a:cxn>
                <a:cxn ang="0">
                  <a:pos x="10788" y="4152"/>
                </a:cxn>
                <a:cxn ang="0">
                  <a:pos x="11773" y="5067"/>
                </a:cxn>
                <a:cxn ang="0">
                  <a:pos x="12808" y="4844"/>
                </a:cxn>
                <a:cxn ang="0">
                  <a:pos x="13793" y="5067"/>
                </a:cxn>
                <a:cxn ang="0">
                  <a:pos x="14581" y="6004"/>
                </a:cxn>
                <a:cxn ang="0">
                  <a:pos x="15813" y="6563"/>
                </a:cxn>
                <a:cxn ang="0">
                  <a:pos x="17340" y="7254"/>
                </a:cxn>
                <a:cxn ang="0">
                  <a:pos x="17340" y="7612"/>
                </a:cxn>
                <a:cxn ang="0">
                  <a:pos x="18670" y="7857"/>
                </a:cxn>
                <a:cxn ang="0">
                  <a:pos x="19163" y="8080"/>
                </a:cxn>
                <a:cxn ang="0">
                  <a:pos x="19163" y="8438"/>
                </a:cxn>
                <a:cxn ang="0">
                  <a:pos x="17931" y="8772"/>
                </a:cxn>
                <a:cxn ang="0">
                  <a:pos x="16108" y="9353"/>
                </a:cxn>
                <a:cxn ang="0">
                  <a:pos x="15813" y="9442"/>
                </a:cxn>
                <a:cxn ang="0">
                  <a:pos x="13300" y="9933"/>
                </a:cxn>
                <a:cxn ang="0">
                  <a:pos x="12808" y="10848"/>
                </a:cxn>
                <a:cxn ang="0">
                  <a:pos x="12512" y="11183"/>
                </a:cxn>
                <a:cxn ang="0">
                  <a:pos x="13300" y="11540"/>
                </a:cxn>
                <a:cxn ang="0">
                  <a:pos x="15320" y="13036"/>
                </a:cxn>
                <a:cxn ang="0">
                  <a:pos x="15320" y="13862"/>
                </a:cxn>
                <a:cxn ang="0">
                  <a:pos x="14828" y="14777"/>
                </a:cxn>
                <a:cxn ang="0">
                  <a:pos x="17143" y="16272"/>
                </a:cxn>
                <a:cxn ang="0">
                  <a:pos x="17931" y="17879"/>
                </a:cxn>
                <a:cxn ang="0">
                  <a:pos x="16601" y="19397"/>
                </a:cxn>
                <a:cxn ang="0">
                  <a:pos x="16108" y="19978"/>
                </a:cxn>
                <a:cxn ang="0">
                  <a:pos x="16108" y="19063"/>
                </a:cxn>
                <a:cxn ang="0">
                  <a:pos x="15813" y="18125"/>
                </a:cxn>
                <a:cxn ang="0">
                  <a:pos x="16108" y="16964"/>
                </a:cxn>
                <a:cxn ang="0">
                  <a:pos x="14828" y="16272"/>
                </a:cxn>
                <a:cxn ang="0">
                  <a:pos x="14089" y="15357"/>
                </a:cxn>
                <a:cxn ang="0">
                  <a:pos x="13300" y="13638"/>
                </a:cxn>
                <a:cxn ang="0">
                  <a:pos x="12512" y="13036"/>
                </a:cxn>
                <a:cxn ang="0">
                  <a:pos x="11773" y="12366"/>
                </a:cxn>
                <a:cxn ang="0">
                  <a:pos x="11281" y="13036"/>
                </a:cxn>
                <a:cxn ang="0">
                  <a:pos x="8670" y="13862"/>
                </a:cxn>
                <a:cxn ang="0">
                  <a:pos x="7438" y="13862"/>
                </a:cxn>
                <a:cxn ang="0">
                  <a:pos x="7438" y="13862"/>
                </a:cxn>
                <a:cxn ang="0">
                  <a:pos x="6650" y="13638"/>
                </a:cxn>
                <a:cxn ang="0">
                  <a:pos x="5862" y="12679"/>
                </a:cxn>
                <a:cxn ang="0">
                  <a:pos x="5862" y="11183"/>
                </a:cxn>
                <a:cxn ang="0">
                  <a:pos x="4631" y="10625"/>
                </a:cxn>
                <a:cxn ang="0">
                  <a:pos x="4138" y="10268"/>
                </a:cxn>
                <a:cxn ang="0">
                  <a:pos x="3350" y="9710"/>
                </a:cxn>
                <a:cxn ang="0">
                  <a:pos x="2562" y="9129"/>
                </a:cxn>
                <a:cxn ang="0">
                  <a:pos x="1330" y="8996"/>
                </a:cxn>
                <a:cxn ang="0">
                  <a:pos x="542" y="8080"/>
                </a:cxn>
                <a:cxn ang="0">
                  <a:pos x="1034" y="7031"/>
                </a:cxn>
              </a:cxnLst>
              <a:rect l="0" t="0" r="r" b="b"/>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3" name="Freeform 83"/>
            <p:cNvSpPr>
              <a:spLocks/>
            </p:cNvSpPr>
            <p:nvPr/>
          </p:nvSpPr>
          <p:spPr bwMode="auto">
            <a:xfrm>
              <a:off x="7507288" y="4129088"/>
              <a:ext cx="26987" cy="33337"/>
            </a:xfrm>
            <a:custGeom>
              <a:avLst/>
              <a:gdLst/>
              <a:ahLst/>
              <a:cxnLst>
                <a:cxn ang="0">
                  <a:pos x="0" y="5769"/>
                </a:cxn>
                <a:cxn ang="0">
                  <a:pos x="11905" y="0"/>
                </a:cxn>
                <a:cxn ang="0">
                  <a:pos x="11905" y="5769"/>
                </a:cxn>
                <a:cxn ang="0">
                  <a:pos x="19524" y="13462"/>
                </a:cxn>
                <a:cxn ang="0">
                  <a:pos x="11905" y="13462"/>
                </a:cxn>
                <a:cxn ang="0">
                  <a:pos x="2857" y="19615"/>
                </a:cxn>
                <a:cxn ang="0">
                  <a:pos x="0" y="5769"/>
                </a:cxn>
              </a:cxnLst>
              <a:rect l="0" t="0" r="r" b="b"/>
              <a:pathLst>
                <a:path w="20000" h="20000">
                  <a:moveTo>
                    <a:pt x="0" y="5769"/>
                  </a:moveTo>
                  <a:lnTo>
                    <a:pt x="11905" y="0"/>
                  </a:lnTo>
                  <a:lnTo>
                    <a:pt x="11905" y="5769"/>
                  </a:lnTo>
                  <a:lnTo>
                    <a:pt x="19524" y="13462"/>
                  </a:lnTo>
                  <a:lnTo>
                    <a:pt x="11905" y="13462"/>
                  </a:lnTo>
                  <a:lnTo>
                    <a:pt x="2857" y="19615"/>
                  </a:lnTo>
                  <a:lnTo>
                    <a:pt x="0" y="576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4" name="Freeform 84"/>
            <p:cNvSpPr>
              <a:spLocks/>
            </p:cNvSpPr>
            <p:nvPr/>
          </p:nvSpPr>
          <p:spPr bwMode="auto">
            <a:xfrm>
              <a:off x="7623175" y="3498850"/>
              <a:ext cx="50800" cy="115888"/>
            </a:xfrm>
            <a:custGeom>
              <a:avLst/>
              <a:gdLst/>
              <a:ahLst/>
              <a:cxnLst>
                <a:cxn ang="0">
                  <a:pos x="10380" y="19890"/>
                </a:cxn>
                <a:cxn ang="0">
                  <a:pos x="9114" y="19890"/>
                </a:cxn>
                <a:cxn ang="0">
                  <a:pos x="9114" y="18132"/>
                </a:cxn>
                <a:cxn ang="0">
                  <a:pos x="4051" y="16484"/>
                </a:cxn>
                <a:cxn ang="0">
                  <a:pos x="0" y="12967"/>
                </a:cxn>
                <a:cxn ang="0">
                  <a:pos x="0" y="10220"/>
                </a:cxn>
                <a:cxn ang="0">
                  <a:pos x="2532" y="8022"/>
                </a:cxn>
                <a:cxn ang="0">
                  <a:pos x="9114" y="1648"/>
                </a:cxn>
                <a:cxn ang="0">
                  <a:pos x="12911" y="0"/>
                </a:cxn>
                <a:cxn ang="0">
                  <a:pos x="19747" y="1648"/>
                </a:cxn>
                <a:cxn ang="0">
                  <a:pos x="19747" y="4505"/>
                </a:cxn>
                <a:cxn ang="0">
                  <a:pos x="16962" y="6264"/>
                </a:cxn>
                <a:cxn ang="0">
                  <a:pos x="15696" y="12967"/>
                </a:cxn>
                <a:cxn ang="0">
                  <a:pos x="12911" y="16484"/>
                </a:cxn>
                <a:cxn ang="0">
                  <a:pos x="10380" y="19890"/>
                </a:cxn>
              </a:cxnLst>
              <a:rect l="0" t="0" r="r" b="b"/>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5" name="Freeform 85"/>
            <p:cNvSpPr>
              <a:spLocks/>
            </p:cNvSpPr>
            <p:nvPr/>
          </p:nvSpPr>
          <p:spPr bwMode="gray">
            <a:xfrm>
              <a:off x="6257925" y="2371725"/>
              <a:ext cx="1555750" cy="1298575"/>
            </a:xfrm>
            <a:custGeom>
              <a:avLst/>
              <a:gdLst/>
              <a:ahLst/>
              <a:cxnLst>
                <a:cxn ang="0">
                  <a:pos x="16612" y="1418"/>
                </a:cxn>
                <a:cxn ang="0">
                  <a:pos x="18424" y="2983"/>
                </a:cxn>
                <a:cxn ang="0">
                  <a:pos x="19992" y="3540"/>
                </a:cxn>
                <a:cxn ang="0">
                  <a:pos x="19527" y="7139"/>
                </a:cxn>
                <a:cxn ang="0">
                  <a:pos x="18939" y="7697"/>
                </a:cxn>
                <a:cxn ang="0">
                  <a:pos x="18220" y="7941"/>
                </a:cxn>
                <a:cxn ang="0">
                  <a:pos x="17159" y="9418"/>
                </a:cxn>
                <a:cxn ang="0">
                  <a:pos x="16743" y="9418"/>
                </a:cxn>
                <a:cxn ang="0">
                  <a:pos x="15853" y="9672"/>
                </a:cxn>
                <a:cxn ang="0">
                  <a:pos x="16057" y="10836"/>
                </a:cxn>
                <a:cxn ang="0">
                  <a:pos x="17331" y="10631"/>
                </a:cxn>
                <a:cxn ang="0">
                  <a:pos x="16400" y="12293"/>
                </a:cxn>
                <a:cxn ang="0">
                  <a:pos x="17290" y="13819"/>
                </a:cxn>
                <a:cxn ang="0">
                  <a:pos x="17412" y="14680"/>
                </a:cxn>
                <a:cxn ang="0">
                  <a:pos x="17837" y="14973"/>
                </a:cxn>
                <a:cxn ang="0">
                  <a:pos x="17673" y="15531"/>
                </a:cxn>
                <a:cxn ang="0">
                  <a:pos x="17331" y="16597"/>
                </a:cxn>
                <a:cxn ang="0">
                  <a:pos x="17078" y="17614"/>
                </a:cxn>
                <a:cxn ang="0">
                  <a:pos x="16269" y="18670"/>
                </a:cxn>
                <a:cxn ang="0">
                  <a:pos x="15216" y="18670"/>
                </a:cxn>
                <a:cxn ang="0">
                  <a:pos x="14416" y="19491"/>
                </a:cxn>
                <a:cxn ang="0">
                  <a:pos x="13951" y="19491"/>
                </a:cxn>
                <a:cxn ang="0">
                  <a:pos x="13437" y="19374"/>
                </a:cxn>
                <a:cxn ang="0">
                  <a:pos x="12433" y="18670"/>
                </a:cxn>
                <a:cxn ang="0">
                  <a:pos x="11535" y="18826"/>
                </a:cxn>
                <a:cxn ang="0">
                  <a:pos x="11078" y="19589"/>
                </a:cxn>
                <a:cxn ang="0">
                  <a:pos x="10441" y="19227"/>
                </a:cxn>
                <a:cxn ang="0">
                  <a:pos x="9894" y="18171"/>
                </a:cxn>
                <a:cxn ang="0">
                  <a:pos x="9429" y="17653"/>
                </a:cxn>
                <a:cxn ang="0">
                  <a:pos x="9510" y="16293"/>
                </a:cxn>
                <a:cxn ang="0">
                  <a:pos x="8751" y="16039"/>
                </a:cxn>
                <a:cxn ang="0">
                  <a:pos x="8408" y="15736"/>
                </a:cxn>
                <a:cxn ang="0">
                  <a:pos x="7445" y="16293"/>
                </a:cxn>
                <a:cxn ang="0">
                  <a:pos x="6343" y="16450"/>
                </a:cxn>
                <a:cxn ang="0">
                  <a:pos x="4906" y="16196"/>
                </a:cxn>
                <a:cxn ang="0">
                  <a:pos x="4139" y="15795"/>
                </a:cxn>
                <a:cxn ang="0">
                  <a:pos x="2318" y="14416"/>
                </a:cxn>
                <a:cxn ang="0">
                  <a:pos x="2449" y="13770"/>
                </a:cxn>
                <a:cxn ang="0">
                  <a:pos x="1437" y="12293"/>
                </a:cxn>
                <a:cxn ang="0">
                  <a:pos x="669" y="11540"/>
                </a:cxn>
                <a:cxn ang="0">
                  <a:pos x="416" y="9917"/>
                </a:cxn>
                <a:cxn ang="0">
                  <a:pos x="2114" y="8900"/>
                </a:cxn>
                <a:cxn ang="0">
                  <a:pos x="2449" y="6778"/>
                </a:cxn>
                <a:cxn ang="0">
                  <a:pos x="3673" y="4606"/>
                </a:cxn>
                <a:cxn ang="0">
                  <a:pos x="4571" y="5115"/>
                </a:cxn>
                <a:cxn ang="0">
                  <a:pos x="5322" y="6377"/>
                </a:cxn>
                <a:cxn ang="0">
                  <a:pos x="7012" y="7394"/>
                </a:cxn>
                <a:cxn ang="0">
                  <a:pos x="8751" y="8196"/>
                </a:cxn>
                <a:cxn ang="0">
                  <a:pos x="10784" y="8597"/>
                </a:cxn>
                <a:cxn ang="0">
                  <a:pos x="12767" y="6885"/>
                </a:cxn>
                <a:cxn ang="0">
                  <a:pos x="13437" y="6328"/>
                </a:cxn>
                <a:cxn ang="0">
                  <a:pos x="14286" y="5418"/>
                </a:cxn>
                <a:cxn ang="0">
                  <a:pos x="15176" y="4919"/>
                </a:cxn>
                <a:cxn ang="0">
                  <a:pos x="13951" y="4362"/>
                </a:cxn>
                <a:cxn ang="0">
                  <a:pos x="13567" y="3042"/>
                </a:cxn>
                <a:cxn ang="0">
                  <a:pos x="14335" y="1017"/>
                </a:cxn>
              </a:cxnLst>
              <a:rect l="0" t="0" r="r" b="b"/>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6" name="Freeform 86"/>
            <p:cNvSpPr>
              <a:spLocks/>
            </p:cNvSpPr>
            <p:nvPr/>
          </p:nvSpPr>
          <p:spPr bwMode="auto">
            <a:xfrm>
              <a:off x="6178550" y="3189288"/>
              <a:ext cx="790575" cy="850900"/>
            </a:xfrm>
            <a:custGeom>
              <a:avLst/>
              <a:gdLst/>
              <a:ahLst/>
              <a:cxnLst>
                <a:cxn ang="0">
                  <a:pos x="6318" y="850"/>
                </a:cxn>
                <a:cxn ang="0">
                  <a:pos x="7074" y="2013"/>
                </a:cxn>
                <a:cxn ang="0">
                  <a:pos x="6415" y="2476"/>
                </a:cxn>
                <a:cxn ang="0">
                  <a:pos x="7251" y="3236"/>
                </a:cxn>
                <a:cxn ang="0">
                  <a:pos x="7926" y="4638"/>
                </a:cxn>
                <a:cxn ang="0">
                  <a:pos x="8585" y="5488"/>
                </a:cxn>
                <a:cxn ang="0">
                  <a:pos x="11158" y="6249"/>
                </a:cxn>
                <a:cxn ang="0">
                  <a:pos x="12235" y="6711"/>
                </a:cxn>
                <a:cxn ang="0">
                  <a:pos x="12990" y="6861"/>
                </a:cxn>
                <a:cxn ang="0">
                  <a:pos x="14068" y="5638"/>
                </a:cxn>
                <a:cxn ang="0">
                  <a:pos x="14904" y="6488"/>
                </a:cxn>
                <a:cxn ang="0">
                  <a:pos x="16238" y="6100"/>
                </a:cxn>
                <a:cxn ang="0">
                  <a:pos x="16672" y="5638"/>
                </a:cxn>
                <a:cxn ang="0">
                  <a:pos x="17492" y="5026"/>
                </a:cxn>
                <a:cxn ang="0">
                  <a:pos x="18810" y="4474"/>
                </a:cxn>
                <a:cxn ang="0">
                  <a:pos x="19325" y="4787"/>
                </a:cxn>
                <a:cxn ang="0">
                  <a:pos x="19486" y="5250"/>
                </a:cxn>
                <a:cxn ang="0">
                  <a:pos x="19727" y="5712"/>
                </a:cxn>
                <a:cxn ang="0">
                  <a:pos x="19068" y="6249"/>
                </a:cxn>
                <a:cxn ang="0">
                  <a:pos x="18248" y="7711"/>
                </a:cxn>
                <a:cxn ang="0">
                  <a:pos x="17588" y="9262"/>
                </a:cxn>
                <a:cxn ang="0">
                  <a:pos x="17074" y="9650"/>
                </a:cxn>
                <a:cxn ang="0">
                  <a:pos x="16415" y="9336"/>
                </a:cxn>
                <a:cxn ang="0">
                  <a:pos x="16158" y="8650"/>
                </a:cxn>
                <a:cxn ang="0">
                  <a:pos x="16833" y="7875"/>
                </a:cxn>
                <a:cxn ang="0">
                  <a:pos x="15064" y="7263"/>
                </a:cxn>
                <a:cxn ang="0">
                  <a:pos x="13842" y="7263"/>
                </a:cxn>
                <a:cxn ang="0">
                  <a:pos x="14068" y="7711"/>
                </a:cxn>
                <a:cxn ang="0">
                  <a:pos x="14502" y="8501"/>
                </a:cxn>
                <a:cxn ang="0">
                  <a:pos x="14502" y="10112"/>
                </a:cxn>
                <a:cxn ang="0">
                  <a:pos x="14003" y="9963"/>
                </a:cxn>
                <a:cxn ang="0">
                  <a:pos x="13151" y="10723"/>
                </a:cxn>
                <a:cxn ang="0">
                  <a:pos x="12910" y="11738"/>
                </a:cxn>
                <a:cxn ang="0">
                  <a:pos x="12235" y="11887"/>
                </a:cxn>
                <a:cxn ang="0">
                  <a:pos x="10161" y="13900"/>
                </a:cxn>
                <a:cxn ang="0">
                  <a:pos x="9244" y="14601"/>
                </a:cxn>
                <a:cxn ang="0">
                  <a:pos x="8842" y="15600"/>
                </a:cxn>
                <a:cxn ang="0">
                  <a:pos x="9003" y="16585"/>
                </a:cxn>
                <a:cxn ang="0">
                  <a:pos x="8328" y="18449"/>
                </a:cxn>
                <a:cxn ang="0">
                  <a:pos x="7749" y="19224"/>
                </a:cxn>
                <a:cxn ang="0">
                  <a:pos x="6158" y="18747"/>
                </a:cxn>
                <a:cxn ang="0">
                  <a:pos x="4839" y="16122"/>
                </a:cxn>
                <a:cxn ang="0">
                  <a:pos x="3328" y="12349"/>
                </a:cxn>
                <a:cxn ang="0">
                  <a:pos x="3087" y="10664"/>
                </a:cxn>
                <a:cxn ang="0">
                  <a:pos x="3167" y="10112"/>
                </a:cxn>
                <a:cxn ang="0">
                  <a:pos x="2508" y="10336"/>
                </a:cxn>
                <a:cxn ang="0">
                  <a:pos x="1350" y="10887"/>
                </a:cxn>
                <a:cxn ang="0">
                  <a:pos x="1350" y="9500"/>
                </a:cxn>
                <a:cxn ang="0">
                  <a:pos x="96" y="8874"/>
                </a:cxn>
                <a:cxn ang="0">
                  <a:pos x="257" y="8650"/>
                </a:cxn>
                <a:cxn ang="0">
                  <a:pos x="1592" y="8650"/>
                </a:cxn>
                <a:cxn ang="0">
                  <a:pos x="1093" y="7412"/>
                </a:cxn>
                <a:cxn ang="0">
                  <a:pos x="1093" y="5861"/>
                </a:cxn>
                <a:cxn ang="0">
                  <a:pos x="2251" y="5638"/>
                </a:cxn>
                <a:cxn ang="0">
                  <a:pos x="3087" y="4400"/>
                </a:cxn>
                <a:cxn ang="0">
                  <a:pos x="3585" y="3013"/>
                </a:cxn>
                <a:cxn ang="0">
                  <a:pos x="3585" y="2237"/>
                </a:cxn>
                <a:cxn ang="0">
                  <a:pos x="2830" y="850"/>
                </a:cxn>
                <a:cxn ang="0">
                  <a:pos x="4839" y="552"/>
                </a:cxn>
              </a:cxnLst>
              <a:rect l="0" t="0" r="r" b="b"/>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7" name="Freeform 87"/>
            <p:cNvSpPr>
              <a:spLocks/>
            </p:cNvSpPr>
            <p:nvPr/>
          </p:nvSpPr>
          <p:spPr bwMode="auto">
            <a:xfrm>
              <a:off x="6965950" y="4113213"/>
              <a:ext cx="309563" cy="334962"/>
            </a:xfrm>
            <a:custGeom>
              <a:avLst/>
              <a:gdLst/>
              <a:ahLst/>
              <a:cxnLst>
                <a:cxn ang="0">
                  <a:pos x="16140" y="18409"/>
                </a:cxn>
                <a:cxn ang="0">
                  <a:pos x="14661" y="17424"/>
                </a:cxn>
                <a:cxn ang="0">
                  <a:pos x="12936" y="15871"/>
                </a:cxn>
                <a:cxn ang="0">
                  <a:pos x="10637" y="13295"/>
                </a:cxn>
                <a:cxn ang="0">
                  <a:pos x="9569" y="11742"/>
                </a:cxn>
                <a:cxn ang="0">
                  <a:pos x="8501" y="10152"/>
                </a:cxn>
                <a:cxn ang="0">
                  <a:pos x="7433" y="9205"/>
                </a:cxn>
                <a:cxn ang="0">
                  <a:pos x="6776" y="6629"/>
                </a:cxn>
                <a:cxn ang="0">
                  <a:pos x="4435" y="4886"/>
                </a:cxn>
                <a:cxn ang="0">
                  <a:pos x="2957" y="3485"/>
                </a:cxn>
                <a:cxn ang="0">
                  <a:pos x="164" y="1553"/>
                </a:cxn>
                <a:cxn ang="0">
                  <a:pos x="0" y="0"/>
                </a:cxn>
                <a:cxn ang="0">
                  <a:pos x="2752" y="758"/>
                </a:cxn>
                <a:cxn ang="0">
                  <a:pos x="5503" y="1932"/>
                </a:cxn>
                <a:cxn ang="0">
                  <a:pos x="7885" y="4091"/>
                </a:cxn>
                <a:cxn ang="0">
                  <a:pos x="9979" y="6061"/>
                </a:cxn>
                <a:cxn ang="0">
                  <a:pos x="11047" y="6061"/>
                </a:cxn>
                <a:cxn ang="0">
                  <a:pos x="11910" y="7045"/>
                </a:cxn>
                <a:cxn ang="0">
                  <a:pos x="12936" y="8030"/>
                </a:cxn>
                <a:cxn ang="0">
                  <a:pos x="14456" y="8977"/>
                </a:cxn>
                <a:cxn ang="0">
                  <a:pos x="14456" y="9205"/>
                </a:cxn>
                <a:cxn ang="0">
                  <a:pos x="15524" y="9205"/>
                </a:cxn>
                <a:cxn ang="0">
                  <a:pos x="15113" y="10152"/>
                </a:cxn>
                <a:cxn ang="0">
                  <a:pos x="15113" y="10758"/>
                </a:cxn>
                <a:cxn ang="0">
                  <a:pos x="16797" y="11364"/>
                </a:cxn>
                <a:cxn ang="0">
                  <a:pos x="17864" y="13295"/>
                </a:cxn>
                <a:cxn ang="0">
                  <a:pos x="18070" y="13712"/>
                </a:cxn>
                <a:cxn ang="0">
                  <a:pos x="19548" y="14697"/>
                </a:cxn>
                <a:cxn ang="0">
                  <a:pos x="19138" y="15871"/>
                </a:cxn>
                <a:cxn ang="0">
                  <a:pos x="19548" y="17197"/>
                </a:cxn>
                <a:cxn ang="0">
                  <a:pos x="18070" y="18977"/>
                </a:cxn>
                <a:cxn ang="0">
                  <a:pos x="17207" y="19356"/>
                </a:cxn>
              </a:cxnLst>
              <a:rect l="0" t="0" r="r" b="b"/>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8" name="Freeform 88"/>
            <p:cNvSpPr>
              <a:spLocks/>
            </p:cNvSpPr>
            <p:nvPr/>
          </p:nvSpPr>
          <p:spPr bwMode="auto">
            <a:xfrm>
              <a:off x="7981950" y="4283075"/>
              <a:ext cx="279400" cy="266700"/>
            </a:xfrm>
            <a:custGeom>
              <a:avLst/>
              <a:gdLst/>
              <a:ahLst/>
              <a:cxnLst>
                <a:cxn ang="0">
                  <a:pos x="19683" y="19952"/>
                </a:cxn>
                <a:cxn ang="0">
                  <a:pos x="16689" y="18000"/>
                </a:cxn>
                <a:cxn ang="0">
                  <a:pos x="15737" y="16238"/>
                </a:cxn>
                <a:cxn ang="0">
                  <a:pos x="15057" y="14048"/>
                </a:cxn>
                <a:cxn ang="0">
                  <a:pos x="12426" y="10810"/>
                </a:cxn>
                <a:cxn ang="0">
                  <a:pos x="8254" y="9143"/>
                </a:cxn>
                <a:cxn ang="0">
                  <a:pos x="7800" y="8381"/>
                </a:cxn>
                <a:cxn ang="0">
                  <a:pos x="7528" y="7905"/>
                </a:cxn>
                <a:cxn ang="0">
                  <a:pos x="6349" y="7619"/>
                </a:cxn>
                <a:cxn ang="0">
                  <a:pos x="5170" y="7143"/>
                </a:cxn>
                <a:cxn ang="0">
                  <a:pos x="5669" y="5905"/>
                </a:cxn>
                <a:cxn ang="0">
                  <a:pos x="4943" y="7143"/>
                </a:cxn>
                <a:cxn ang="0">
                  <a:pos x="3810" y="8381"/>
                </a:cxn>
                <a:cxn ang="0">
                  <a:pos x="3810" y="6619"/>
                </a:cxn>
                <a:cxn ang="0">
                  <a:pos x="2812" y="5905"/>
                </a:cxn>
                <a:cxn ang="0">
                  <a:pos x="2585" y="5667"/>
                </a:cxn>
                <a:cxn ang="0">
                  <a:pos x="4490" y="5143"/>
                </a:cxn>
                <a:cxn ang="0">
                  <a:pos x="5170" y="5143"/>
                </a:cxn>
                <a:cxn ang="0">
                  <a:pos x="5170" y="4476"/>
                </a:cxn>
                <a:cxn ang="0">
                  <a:pos x="2585" y="4667"/>
                </a:cxn>
                <a:cxn ang="0">
                  <a:pos x="2132" y="3190"/>
                </a:cxn>
                <a:cxn ang="0">
                  <a:pos x="0" y="2429"/>
                </a:cxn>
                <a:cxn ang="0">
                  <a:pos x="272" y="1238"/>
                </a:cxn>
                <a:cxn ang="0">
                  <a:pos x="2812" y="0"/>
                </a:cxn>
                <a:cxn ang="0">
                  <a:pos x="5669" y="1238"/>
                </a:cxn>
                <a:cxn ang="0">
                  <a:pos x="6349" y="2714"/>
                </a:cxn>
                <a:cxn ang="0">
                  <a:pos x="6803" y="5667"/>
                </a:cxn>
                <a:cxn ang="0">
                  <a:pos x="7075" y="5143"/>
                </a:cxn>
                <a:cxn ang="0">
                  <a:pos x="7528" y="5905"/>
                </a:cxn>
                <a:cxn ang="0">
                  <a:pos x="8254" y="7143"/>
                </a:cxn>
                <a:cxn ang="0">
                  <a:pos x="10567" y="4667"/>
                </a:cxn>
                <a:cxn ang="0">
                  <a:pos x="11973" y="3714"/>
                </a:cxn>
                <a:cxn ang="0">
                  <a:pos x="16689" y="4476"/>
                </a:cxn>
                <a:cxn ang="0">
                  <a:pos x="19955" y="5667"/>
                </a:cxn>
              </a:cxnLst>
              <a:rect l="0" t="0" r="r" b="b"/>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69" name="Freeform 89"/>
            <p:cNvSpPr>
              <a:spLocks/>
            </p:cNvSpPr>
            <p:nvPr/>
          </p:nvSpPr>
          <p:spPr bwMode="auto">
            <a:xfrm>
              <a:off x="7629525" y="4224338"/>
              <a:ext cx="184150" cy="217487"/>
            </a:xfrm>
            <a:custGeom>
              <a:avLst/>
              <a:gdLst/>
              <a:ahLst/>
              <a:cxnLst>
                <a:cxn ang="0">
                  <a:pos x="2131" y="19592"/>
                </a:cxn>
                <a:cxn ang="0">
                  <a:pos x="2818" y="17201"/>
                </a:cxn>
                <a:cxn ang="0">
                  <a:pos x="2131" y="14227"/>
                </a:cxn>
                <a:cxn ang="0">
                  <a:pos x="412" y="12653"/>
                </a:cxn>
                <a:cxn ang="0">
                  <a:pos x="1100" y="11778"/>
                </a:cxn>
                <a:cxn ang="0">
                  <a:pos x="2131" y="10029"/>
                </a:cxn>
                <a:cxn ang="0">
                  <a:pos x="2131" y="7289"/>
                </a:cxn>
                <a:cxn ang="0">
                  <a:pos x="3918" y="4898"/>
                </a:cxn>
                <a:cxn ang="0">
                  <a:pos x="4674" y="2449"/>
                </a:cxn>
                <a:cxn ang="0">
                  <a:pos x="5704" y="3032"/>
                </a:cxn>
                <a:cxn ang="0">
                  <a:pos x="6735" y="1574"/>
                </a:cxn>
                <a:cxn ang="0">
                  <a:pos x="8591" y="2157"/>
                </a:cxn>
                <a:cxn ang="0">
                  <a:pos x="13883" y="2449"/>
                </a:cxn>
                <a:cxn ang="0">
                  <a:pos x="18832" y="933"/>
                </a:cxn>
                <a:cxn ang="0">
                  <a:pos x="19931" y="641"/>
                </a:cxn>
                <a:cxn ang="0">
                  <a:pos x="18557" y="3032"/>
                </a:cxn>
                <a:cxn ang="0">
                  <a:pos x="14914" y="3965"/>
                </a:cxn>
                <a:cxn ang="0">
                  <a:pos x="11065" y="3965"/>
                </a:cxn>
                <a:cxn ang="0">
                  <a:pos x="7835" y="3615"/>
                </a:cxn>
                <a:cxn ang="0">
                  <a:pos x="4948" y="3615"/>
                </a:cxn>
                <a:cxn ang="0">
                  <a:pos x="4674" y="6939"/>
                </a:cxn>
                <a:cxn ang="0">
                  <a:pos x="6460" y="8455"/>
                </a:cxn>
                <a:cxn ang="0">
                  <a:pos x="8591" y="6939"/>
                </a:cxn>
                <a:cxn ang="0">
                  <a:pos x="10378" y="7289"/>
                </a:cxn>
                <a:cxn ang="0">
                  <a:pos x="12509" y="6939"/>
                </a:cxn>
                <a:cxn ang="0">
                  <a:pos x="13883" y="6356"/>
                </a:cxn>
                <a:cxn ang="0">
                  <a:pos x="14227" y="7289"/>
                </a:cxn>
                <a:cxn ang="0">
                  <a:pos x="11409" y="8455"/>
                </a:cxn>
                <a:cxn ang="0">
                  <a:pos x="7835" y="10029"/>
                </a:cxn>
                <a:cxn ang="0">
                  <a:pos x="11409" y="13586"/>
                </a:cxn>
                <a:cxn ang="0">
                  <a:pos x="12096" y="14810"/>
                </a:cxn>
                <a:cxn ang="0">
                  <a:pos x="13196" y="15743"/>
                </a:cxn>
                <a:cxn ang="0">
                  <a:pos x="11409" y="16618"/>
                </a:cxn>
                <a:cxn ang="0">
                  <a:pos x="10378" y="17551"/>
                </a:cxn>
                <a:cxn ang="0">
                  <a:pos x="9278" y="15743"/>
                </a:cxn>
                <a:cxn ang="0">
                  <a:pos x="6735" y="13586"/>
                </a:cxn>
                <a:cxn ang="0">
                  <a:pos x="6735" y="11778"/>
                </a:cxn>
                <a:cxn ang="0">
                  <a:pos x="4948" y="12653"/>
                </a:cxn>
                <a:cxn ang="0">
                  <a:pos x="4948" y="14810"/>
                </a:cxn>
                <a:cxn ang="0">
                  <a:pos x="4948" y="18134"/>
                </a:cxn>
                <a:cxn ang="0">
                  <a:pos x="3918" y="19592"/>
                </a:cxn>
              </a:cxnLst>
              <a:rect l="0" t="0" r="r" b="b"/>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0" name="Freeform 90"/>
            <p:cNvSpPr>
              <a:spLocks/>
            </p:cNvSpPr>
            <p:nvPr/>
          </p:nvSpPr>
          <p:spPr bwMode="auto">
            <a:xfrm>
              <a:off x="7245350" y="4448175"/>
              <a:ext cx="263525" cy="85725"/>
            </a:xfrm>
            <a:custGeom>
              <a:avLst/>
              <a:gdLst/>
              <a:ahLst/>
              <a:cxnLst>
                <a:cxn ang="0">
                  <a:pos x="19952" y="19853"/>
                </a:cxn>
                <a:cxn ang="0">
                  <a:pos x="18699" y="18382"/>
                </a:cxn>
                <a:cxn ang="0">
                  <a:pos x="16916" y="16029"/>
                </a:cxn>
                <a:cxn ang="0">
                  <a:pos x="15952" y="17500"/>
                </a:cxn>
                <a:cxn ang="0">
                  <a:pos x="14747" y="16029"/>
                </a:cxn>
                <a:cxn ang="0">
                  <a:pos x="13687" y="16029"/>
                </a:cxn>
                <a:cxn ang="0">
                  <a:pos x="12193" y="15294"/>
                </a:cxn>
                <a:cxn ang="0">
                  <a:pos x="10988" y="13824"/>
                </a:cxn>
                <a:cxn ang="0">
                  <a:pos x="8482" y="11471"/>
                </a:cxn>
                <a:cxn ang="0">
                  <a:pos x="6988" y="12059"/>
                </a:cxn>
                <a:cxn ang="0">
                  <a:pos x="5012" y="9853"/>
                </a:cxn>
                <a:cxn ang="0">
                  <a:pos x="2458" y="8382"/>
                </a:cxn>
                <a:cxn ang="0">
                  <a:pos x="2940" y="7647"/>
                </a:cxn>
                <a:cxn ang="0">
                  <a:pos x="1253" y="6029"/>
                </a:cxn>
                <a:cxn ang="0">
                  <a:pos x="0" y="5441"/>
                </a:cxn>
                <a:cxn ang="0">
                  <a:pos x="482" y="5441"/>
                </a:cxn>
                <a:cxn ang="0">
                  <a:pos x="964" y="5441"/>
                </a:cxn>
                <a:cxn ang="0">
                  <a:pos x="1735" y="2353"/>
                </a:cxn>
                <a:cxn ang="0">
                  <a:pos x="2217" y="0"/>
                </a:cxn>
                <a:cxn ang="0">
                  <a:pos x="4241" y="1471"/>
                </a:cxn>
                <a:cxn ang="0">
                  <a:pos x="4241" y="0"/>
                </a:cxn>
                <a:cxn ang="0">
                  <a:pos x="5012" y="0"/>
                </a:cxn>
                <a:cxn ang="0">
                  <a:pos x="5687" y="1471"/>
                </a:cxn>
                <a:cxn ang="0">
                  <a:pos x="6217" y="2353"/>
                </a:cxn>
                <a:cxn ang="0">
                  <a:pos x="6988" y="1471"/>
                </a:cxn>
                <a:cxn ang="0">
                  <a:pos x="7470" y="5441"/>
                </a:cxn>
                <a:cxn ang="0">
                  <a:pos x="10699" y="6029"/>
                </a:cxn>
                <a:cxn ang="0">
                  <a:pos x="11470" y="6029"/>
                </a:cxn>
                <a:cxn ang="0">
                  <a:pos x="11711" y="3824"/>
                </a:cxn>
                <a:cxn ang="0">
                  <a:pos x="12723" y="3824"/>
                </a:cxn>
                <a:cxn ang="0">
                  <a:pos x="12964" y="5441"/>
                </a:cxn>
                <a:cxn ang="0">
                  <a:pos x="13446" y="5441"/>
                </a:cxn>
                <a:cxn ang="0">
                  <a:pos x="14747" y="5441"/>
                </a:cxn>
                <a:cxn ang="0">
                  <a:pos x="15470" y="6029"/>
                </a:cxn>
                <a:cxn ang="0">
                  <a:pos x="16241" y="9853"/>
                </a:cxn>
                <a:cxn ang="0">
                  <a:pos x="17494" y="12059"/>
                </a:cxn>
                <a:cxn ang="0">
                  <a:pos x="17976" y="11471"/>
                </a:cxn>
                <a:cxn ang="0">
                  <a:pos x="18988" y="11471"/>
                </a:cxn>
                <a:cxn ang="0">
                  <a:pos x="19952" y="12059"/>
                </a:cxn>
                <a:cxn ang="0">
                  <a:pos x="19470" y="13824"/>
                </a:cxn>
                <a:cxn ang="0">
                  <a:pos x="19470" y="16029"/>
                </a:cxn>
                <a:cxn ang="0">
                  <a:pos x="19952" y="18382"/>
                </a:cxn>
                <a:cxn ang="0">
                  <a:pos x="19952" y="19853"/>
                </a:cxn>
              </a:cxnLst>
              <a:rect l="0" t="0" r="r" b="b"/>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1" name="Freeform 91"/>
            <p:cNvSpPr>
              <a:spLocks/>
            </p:cNvSpPr>
            <p:nvPr/>
          </p:nvSpPr>
          <p:spPr bwMode="auto">
            <a:xfrm>
              <a:off x="7756525" y="4522788"/>
              <a:ext cx="112713" cy="60325"/>
            </a:xfrm>
            <a:custGeom>
              <a:avLst/>
              <a:gdLst/>
              <a:ahLst/>
              <a:cxnLst>
                <a:cxn ang="0">
                  <a:pos x="2373" y="19787"/>
                </a:cxn>
                <a:cxn ang="0">
                  <a:pos x="0" y="19787"/>
                </a:cxn>
                <a:cxn ang="0">
                  <a:pos x="678" y="15532"/>
                </a:cxn>
                <a:cxn ang="0">
                  <a:pos x="1808" y="12128"/>
                </a:cxn>
                <a:cxn ang="0">
                  <a:pos x="4633" y="8723"/>
                </a:cxn>
                <a:cxn ang="0">
                  <a:pos x="7684" y="6596"/>
                </a:cxn>
                <a:cxn ang="0">
                  <a:pos x="9379" y="3404"/>
                </a:cxn>
                <a:cxn ang="0">
                  <a:pos x="14124" y="0"/>
                </a:cxn>
                <a:cxn ang="0">
                  <a:pos x="19887" y="0"/>
                </a:cxn>
                <a:cxn ang="0">
                  <a:pos x="17627" y="3404"/>
                </a:cxn>
                <a:cxn ang="0">
                  <a:pos x="16949" y="3404"/>
                </a:cxn>
                <a:cxn ang="0">
                  <a:pos x="14576" y="5532"/>
                </a:cxn>
                <a:cxn ang="0">
                  <a:pos x="7684" y="12128"/>
                </a:cxn>
                <a:cxn ang="0">
                  <a:pos x="4633" y="17660"/>
                </a:cxn>
                <a:cxn ang="0">
                  <a:pos x="3503" y="17660"/>
                </a:cxn>
                <a:cxn ang="0">
                  <a:pos x="2373" y="19787"/>
                </a:cxn>
              </a:cxnLst>
              <a:rect l="0" t="0" r="r" b="b"/>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2" name="Freeform 92"/>
            <p:cNvSpPr>
              <a:spLocks/>
            </p:cNvSpPr>
            <p:nvPr/>
          </p:nvSpPr>
          <p:spPr bwMode="auto">
            <a:xfrm>
              <a:off x="7878763" y="4214813"/>
              <a:ext cx="44450" cy="88900"/>
            </a:xfrm>
            <a:custGeom>
              <a:avLst/>
              <a:gdLst/>
              <a:ahLst/>
              <a:cxnLst>
                <a:cxn ang="0">
                  <a:pos x="8986" y="19857"/>
                </a:cxn>
                <a:cxn ang="0">
                  <a:pos x="4638" y="16857"/>
                </a:cxn>
                <a:cxn ang="0">
                  <a:pos x="1739" y="13143"/>
                </a:cxn>
                <a:cxn ang="0">
                  <a:pos x="1739" y="11714"/>
                </a:cxn>
                <a:cxn ang="0">
                  <a:pos x="0" y="9571"/>
                </a:cxn>
                <a:cxn ang="0">
                  <a:pos x="0" y="7286"/>
                </a:cxn>
                <a:cxn ang="0">
                  <a:pos x="1739" y="3714"/>
                </a:cxn>
                <a:cxn ang="0">
                  <a:pos x="7536" y="0"/>
                </a:cxn>
                <a:cxn ang="0">
                  <a:pos x="4638" y="2000"/>
                </a:cxn>
                <a:cxn ang="0">
                  <a:pos x="7536" y="5857"/>
                </a:cxn>
                <a:cxn ang="0">
                  <a:pos x="1739" y="7286"/>
                </a:cxn>
                <a:cxn ang="0">
                  <a:pos x="4638" y="8143"/>
                </a:cxn>
                <a:cxn ang="0">
                  <a:pos x="7536" y="7286"/>
                </a:cxn>
                <a:cxn ang="0">
                  <a:pos x="8986" y="7286"/>
                </a:cxn>
                <a:cxn ang="0">
                  <a:pos x="8986" y="5857"/>
                </a:cxn>
                <a:cxn ang="0">
                  <a:pos x="16522" y="4286"/>
                </a:cxn>
                <a:cxn ang="0">
                  <a:pos x="16522" y="7286"/>
                </a:cxn>
                <a:cxn ang="0">
                  <a:pos x="8986" y="9571"/>
                </a:cxn>
                <a:cxn ang="0">
                  <a:pos x="19710" y="13143"/>
                </a:cxn>
                <a:cxn ang="0">
                  <a:pos x="7536" y="11714"/>
                </a:cxn>
                <a:cxn ang="0">
                  <a:pos x="7536" y="13143"/>
                </a:cxn>
                <a:cxn ang="0">
                  <a:pos x="8986" y="19857"/>
                </a:cxn>
              </a:cxnLst>
              <a:rect l="0" t="0" r="r" b="b"/>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3" name="Freeform 93"/>
            <p:cNvSpPr>
              <a:spLocks/>
            </p:cNvSpPr>
            <p:nvPr/>
          </p:nvSpPr>
          <p:spPr bwMode="auto">
            <a:xfrm>
              <a:off x="7889875" y="4362450"/>
              <a:ext cx="85725" cy="26988"/>
            </a:xfrm>
            <a:custGeom>
              <a:avLst/>
              <a:gdLst/>
              <a:ahLst/>
              <a:cxnLst>
                <a:cxn ang="0">
                  <a:pos x="19853" y="19535"/>
                </a:cxn>
                <a:cxn ang="0">
                  <a:pos x="13824" y="12093"/>
                </a:cxn>
                <a:cxn ang="0">
                  <a:pos x="11471" y="6977"/>
                </a:cxn>
                <a:cxn ang="0">
                  <a:pos x="11471" y="12093"/>
                </a:cxn>
                <a:cxn ang="0">
                  <a:pos x="7647" y="12093"/>
                </a:cxn>
                <a:cxn ang="0">
                  <a:pos x="7647" y="6977"/>
                </a:cxn>
                <a:cxn ang="0">
                  <a:pos x="4559" y="12093"/>
                </a:cxn>
                <a:cxn ang="0">
                  <a:pos x="2353" y="6977"/>
                </a:cxn>
                <a:cxn ang="0">
                  <a:pos x="1471" y="12093"/>
                </a:cxn>
                <a:cxn ang="0">
                  <a:pos x="0" y="6977"/>
                </a:cxn>
                <a:cxn ang="0">
                  <a:pos x="2353" y="0"/>
                </a:cxn>
                <a:cxn ang="0">
                  <a:pos x="7647" y="0"/>
                </a:cxn>
                <a:cxn ang="0">
                  <a:pos x="10000" y="0"/>
                </a:cxn>
                <a:cxn ang="0">
                  <a:pos x="11471" y="0"/>
                </a:cxn>
                <a:cxn ang="0">
                  <a:pos x="13824" y="0"/>
                </a:cxn>
                <a:cxn ang="0">
                  <a:pos x="16029" y="0"/>
                </a:cxn>
                <a:cxn ang="0">
                  <a:pos x="18382" y="6977"/>
                </a:cxn>
                <a:cxn ang="0">
                  <a:pos x="19853" y="12093"/>
                </a:cxn>
                <a:cxn ang="0">
                  <a:pos x="19853" y="19535"/>
                </a:cxn>
              </a:cxnLst>
              <a:rect l="0" t="0" r="r" b="b"/>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4" name="Freeform 94"/>
            <p:cNvSpPr>
              <a:spLocks/>
            </p:cNvSpPr>
            <p:nvPr/>
          </p:nvSpPr>
          <p:spPr bwMode="auto">
            <a:xfrm>
              <a:off x="7654925" y="4513263"/>
              <a:ext cx="96838" cy="26987"/>
            </a:xfrm>
            <a:custGeom>
              <a:avLst/>
              <a:gdLst/>
              <a:ahLst/>
              <a:cxnLst>
                <a:cxn ang="0">
                  <a:pos x="8947" y="19524"/>
                </a:cxn>
                <a:cxn ang="0">
                  <a:pos x="5395" y="19524"/>
                </a:cxn>
                <a:cxn ang="0">
                  <a:pos x="4079" y="14762"/>
                </a:cxn>
                <a:cxn ang="0">
                  <a:pos x="0" y="14762"/>
                </a:cxn>
                <a:cxn ang="0">
                  <a:pos x="0" y="10000"/>
                </a:cxn>
                <a:cxn ang="0">
                  <a:pos x="1447" y="7143"/>
                </a:cxn>
                <a:cxn ang="0">
                  <a:pos x="4079" y="2857"/>
                </a:cxn>
                <a:cxn ang="0">
                  <a:pos x="7500" y="7143"/>
                </a:cxn>
                <a:cxn ang="0">
                  <a:pos x="9605" y="10000"/>
                </a:cxn>
                <a:cxn ang="0">
                  <a:pos x="11053" y="7143"/>
                </a:cxn>
                <a:cxn ang="0">
                  <a:pos x="15789" y="10000"/>
                </a:cxn>
                <a:cxn ang="0">
                  <a:pos x="16447" y="7143"/>
                </a:cxn>
                <a:cxn ang="0">
                  <a:pos x="17763" y="7143"/>
                </a:cxn>
                <a:cxn ang="0">
                  <a:pos x="17763" y="2857"/>
                </a:cxn>
                <a:cxn ang="0">
                  <a:pos x="18553" y="0"/>
                </a:cxn>
                <a:cxn ang="0">
                  <a:pos x="19868" y="2857"/>
                </a:cxn>
                <a:cxn ang="0">
                  <a:pos x="17763" y="10000"/>
                </a:cxn>
                <a:cxn ang="0">
                  <a:pos x="13026" y="14762"/>
                </a:cxn>
                <a:cxn ang="0">
                  <a:pos x="12368" y="19524"/>
                </a:cxn>
                <a:cxn ang="0">
                  <a:pos x="9605" y="14762"/>
                </a:cxn>
                <a:cxn ang="0">
                  <a:pos x="8947" y="19524"/>
                </a:cxn>
              </a:cxnLst>
              <a:rect l="0" t="0" r="r" b="b"/>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5" name="Freeform 95"/>
            <p:cNvSpPr>
              <a:spLocks/>
            </p:cNvSpPr>
            <p:nvPr/>
          </p:nvSpPr>
          <p:spPr bwMode="auto">
            <a:xfrm>
              <a:off x="7570788" y="4513263"/>
              <a:ext cx="69850" cy="26987"/>
            </a:xfrm>
            <a:custGeom>
              <a:avLst/>
              <a:gdLst/>
              <a:ahLst/>
              <a:cxnLst>
                <a:cxn ang="0">
                  <a:pos x="0" y="19524"/>
                </a:cxn>
                <a:cxn ang="0">
                  <a:pos x="0" y="10000"/>
                </a:cxn>
                <a:cxn ang="0">
                  <a:pos x="2569" y="7143"/>
                </a:cxn>
                <a:cxn ang="0">
                  <a:pos x="6606" y="7143"/>
                </a:cxn>
                <a:cxn ang="0">
                  <a:pos x="7523" y="10000"/>
                </a:cxn>
                <a:cxn ang="0">
                  <a:pos x="9358" y="10000"/>
                </a:cxn>
                <a:cxn ang="0">
                  <a:pos x="10459" y="7143"/>
                </a:cxn>
                <a:cxn ang="0">
                  <a:pos x="7523" y="2857"/>
                </a:cxn>
                <a:cxn ang="0">
                  <a:pos x="10459" y="0"/>
                </a:cxn>
                <a:cxn ang="0">
                  <a:pos x="12294" y="2857"/>
                </a:cxn>
                <a:cxn ang="0">
                  <a:pos x="14128" y="2857"/>
                </a:cxn>
                <a:cxn ang="0">
                  <a:pos x="16881" y="7143"/>
                </a:cxn>
                <a:cxn ang="0">
                  <a:pos x="17982" y="2857"/>
                </a:cxn>
                <a:cxn ang="0">
                  <a:pos x="19817" y="14762"/>
                </a:cxn>
                <a:cxn ang="0">
                  <a:pos x="14128" y="14762"/>
                </a:cxn>
                <a:cxn ang="0">
                  <a:pos x="14128" y="10000"/>
                </a:cxn>
                <a:cxn ang="0">
                  <a:pos x="12294" y="10000"/>
                </a:cxn>
                <a:cxn ang="0">
                  <a:pos x="10459" y="19524"/>
                </a:cxn>
                <a:cxn ang="0">
                  <a:pos x="7523" y="19524"/>
                </a:cxn>
                <a:cxn ang="0">
                  <a:pos x="0" y="19524"/>
                </a:cxn>
              </a:cxnLst>
              <a:rect l="0" t="0" r="r" b="b"/>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6" name="Freeform 96"/>
            <p:cNvSpPr>
              <a:spLocks/>
            </p:cNvSpPr>
            <p:nvPr/>
          </p:nvSpPr>
          <p:spPr bwMode="auto">
            <a:xfrm>
              <a:off x="7245350" y="4319588"/>
              <a:ext cx="49213" cy="42862"/>
            </a:xfrm>
            <a:custGeom>
              <a:avLst/>
              <a:gdLst/>
              <a:ahLst/>
              <a:cxnLst>
                <a:cxn ang="0">
                  <a:pos x="19744" y="19706"/>
                </a:cxn>
                <a:cxn ang="0">
                  <a:pos x="11795" y="18235"/>
                </a:cxn>
                <a:cxn ang="0">
                  <a:pos x="9231" y="10882"/>
                </a:cxn>
                <a:cxn ang="0">
                  <a:pos x="5128" y="6176"/>
                </a:cxn>
                <a:cxn ang="0">
                  <a:pos x="0" y="6176"/>
                </a:cxn>
                <a:cxn ang="0">
                  <a:pos x="5128" y="6176"/>
                </a:cxn>
                <a:cxn ang="0">
                  <a:pos x="5128" y="0"/>
                </a:cxn>
                <a:cxn ang="0">
                  <a:pos x="6667" y="0"/>
                </a:cxn>
                <a:cxn ang="0">
                  <a:pos x="6667" y="2941"/>
                </a:cxn>
                <a:cxn ang="0">
                  <a:pos x="9231" y="2941"/>
                </a:cxn>
                <a:cxn ang="0">
                  <a:pos x="9231" y="0"/>
                </a:cxn>
                <a:cxn ang="0">
                  <a:pos x="11795" y="0"/>
                </a:cxn>
                <a:cxn ang="0">
                  <a:pos x="13077" y="2941"/>
                </a:cxn>
                <a:cxn ang="0">
                  <a:pos x="13077" y="12059"/>
                </a:cxn>
                <a:cxn ang="0">
                  <a:pos x="19744" y="15000"/>
                </a:cxn>
                <a:cxn ang="0">
                  <a:pos x="17179" y="18235"/>
                </a:cxn>
                <a:cxn ang="0">
                  <a:pos x="19744" y="19706"/>
                </a:cxn>
              </a:cxnLst>
              <a:rect l="0" t="0" r="r" b="b"/>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7" name="Freeform 97"/>
            <p:cNvSpPr>
              <a:spLocks/>
            </p:cNvSpPr>
            <p:nvPr/>
          </p:nvSpPr>
          <p:spPr bwMode="auto">
            <a:xfrm>
              <a:off x="8158163" y="4497388"/>
              <a:ext cx="41275" cy="30162"/>
            </a:xfrm>
            <a:custGeom>
              <a:avLst/>
              <a:gdLst/>
              <a:ahLst/>
              <a:cxnLst>
                <a:cxn ang="0">
                  <a:pos x="0" y="19583"/>
                </a:cxn>
                <a:cxn ang="0">
                  <a:pos x="6563" y="6667"/>
                </a:cxn>
                <a:cxn ang="0">
                  <a:pos x="16563" y="0"/>
                </a:cxn>
                <a:cxn ang="0">
                  <a:pos x="19688" y="1667"/>
                </a:cxn>
                <a:cxn ang="0">
                  <a:pos x="19688" y="10833"/>
                </a:cxn>
                <a:cxn ang="0">
                  <a:pos x="14688" y="17083"/>
                </a:cxn>
                <a:cxn ang="0">
                  <a:pos x="0" y="19583"/>
                </a:cxn>
              </a:cxnLst>
              <a:rect l="0" t="0" r="r" b="b"/>
              <a:pathLst>
                <a:path w="20000" h="20000">
                  <a:moveTo>
                    <a:pt x="0" y="19583"/>
                  </a:moveTo>
                  <a:lnTo>
                    <a:pt x="6563" y="6667"/>
                  </a:lnTo>
                  <a:lnTo>
                    <a:pt x="16563" y="0"/>
                  </a:lnTo>
                  <a:lnTo>
                    <a:pt x="19688" y="1667"/>
                  </a:lnTo>
                  <a:lnTo>
                    <a:pt x="19688" y="10833"/>
                  </a:lnTo>
                  <a:lnTo>
                    <a:pt x="14688" y="17083"/>
                  </a:lnTo>
                  <a:lnTo>
                    <a:pt x="0" y="1958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8" name="Freeform 98"/>
            <p:cNvSpPr>
              <a:spLocks/>
            </p:cNvSpPr>
            <p:nvPr/>
          </p:nvSpPr>
          <p:spPr bwMode="auto">
            <a:xfrm>
              <a:off x="7632700" y="4549775"/>
              <a:ext cx="49213" cy="33338"/>
            </a:xfrm>
            <a:custGeom>
              <a:avLst/>
              <a:gdLst/>
              <a:ahLst/>
              <a:cxnLst>
                <a:cxn ang="0">
                  <a:pos x="15897" y="19615"/>
                </a:cxn>
                <a:cxn ang="0">
                  <a:pos x="12051" y="11923"/>
                </a:cxn>
                <a:cxn ang="0">
                  <a:pos x="5128" y="5769"/>
                </a:cxn>
                <a:cxn ang="0">
                  <a:pos x="0" y="5769"/>
                </a:cxn>
                <a:cxn ang="0">
                  <a:pos x="0" y="2308"/>
                </a:cxn>
                <a:cxn ang="0">
                  <a:pos x="6667" y="2308"/>
                </a:cxn>
                <a:cxn ang="0">
                  <a:pos x="12051" y="0"/>
                </a:cxn>
                <a:cxn ang="0">
                  <a:pos x="13077" y="5769"/>
                </a:cxn>
                <a:cxn ang="0">
                  <a:pos x="17179" y="5769"/>
                </a:cxn>
                <a:cxn ang="0">
                  <a:pos x="19744" y="11923"/>
                </a:cxn>
                <a:cxn ang="0">
                  <a:pos x="17179" y="15769"/>
                </a:cxn>
                <a:cxn ang="0">
                  <a:pos x="15897" y="19615"/>
                </a:cxn>
              </a:cxnLst>
              <a:rect l="0" t="0" r="r" b="b"/>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79" name="Freeform 99"/>
            <p:cNvSpPr>
              <a:spLocks/>
            </p:cNvSpPr>
            <p:nvPr/>
          </p:nvSpPr>
          <p:spPr bwMode="auto">
            <a:xfrm>
              <a:off x="7839075" y="4368800"/>
              <a:ext cx="34925" cy="20638"/>
            </a:xfrm>
            <a:custGeom>
              <a:avLst/>
              <a:gdLst/>
              <a:ahLst/>
              <a:cxnLst>
                <a:cxn ang="0">
                  <a:pos x="10000" y="19375"/>
                </a:cxn>
                <a:cxn ang="0">
                  <a:pos x="0" y="2500"/>
                </a:cxn>
                <a:cxn ang="0">
                  <a:pos x="0" y="0"/>
                </a:cxn>
                <a:cxn ang="0">
                  <a:pos x="17407" y="0"/>
                </a:cxn>
                <a:cxn ang="0">
                  <a:pos x="19630" y="15625"/>
                </a:cxn>
                <a:cxn ang="0">
                  <a:pos x="10000" y="19375"/>
                </a:cxn>
              </a:cxnLst>
              <a:rect l="0" t="0" r="r" b="b"/>
              <a:pathLst>
                <a:path w="20000" h="20000">
                  <a:moveTo>
                    <a:pt x="10000" y="19375"/>
                  </a:moveTo>
                  <a:lnTo>
                    <a:pt x="0" y="2500"/>
                  </a:lnTo>
                  <a:lnTo>
                    <a:pt x="0" y="0"/>
                  </a:lnTo>
                  <a:lnTo>
                    <a:pt x="17407" y="0"/>
                  </a:lnTo>
                  <a:lnTo>
                    <a:pt x="19630" y="15625"/>
                  </a:lnTo>
                  <a:lnTo>
                    <a:pt x="10000"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0" name="Freeform 100"/>
            <p:cNvSpPr>
              <a:spLocks/>
            </p:cNvSpPr>
            <p:nvPr/>
          </p:nvSpPr>
          <p:spPr bwMode="auto">
            <a:xfrm>
              <a:off x="7507288" y="4513263"/>
              <a:ext cx="36512" cy="14287"/>
            </a:xfrm>
            <a:custGeom>
              <a:avLst/>
              <a:gdLst/>
              <a:ahLst/>
              <a:cxnLst>
                <a:cxn ang="0">
                  <a:pos x="10690" y="19091"/>
                </a:cxn>
                <a:cxn ang="0">
                  <a:pos x="5517" y="13636"/>
                </a:cxn>
                <a:cxn ang="0">
                  <a:pos x="0" y="13636"/>
                </a:cxn>
                <a:cxn ang="0">
                  <a:pos x="0" y="0"/>
                </a:cxn>
                <a:cxn ang="0">
                  <a:pos x="5517" y="5455"/>
                </a:cxn>
                <a:cxn ang="0">
                  <a:pos x="10690" y="0"/>
                </a:cxn>
                <a:cxn ang="0">
                  <a:pos x="19655" y="13636"/>
                </a:cxn>
                <a:cxn ang="0">
                  <a:pos x="10690" y="13636"/>
                </a:cxn>
                <a:cxn ang="0">
                  <a:pos x="10690" y="19091"/>
                </a:cxn>
              </a:cxnLst>
              <a:rect l="0" t="0" r="r" b="b"/>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1" name="Freeform 101"/>
            <p:cNvSpPr>
              <a:spLocks/>
            </p:cNvSpPr>
            <p:nvPr/>
          </p:nvSpPr>
          <p:spPr bwMode="auto">
            <a:xfrm>
              <a:off x="7464425" y="4473575"/>
              <a:ext cx="30163" cy="11113"/>
            </a:xfrm>
            <a:custGeom>
              <a:avLst/>
              <a:gdLst/>
              <a:ahLst/>
              <a:cxnLst>
                <a:cxn ang="0">
                  <a:pos x="10833" y="18824"/>
                </a:cxn>
                <a:cxn ang="0">
                  <a:pos x="0" y="12941"/>
                </a:cxn>
                <a:cxn ang="0">
                  <a:pos x="0" y="0"/>
                </a:cxn>
                <a:cxn ang="0">
                  <a:pos x="19583" y="0"/>
                </a:cxn>
                <a:cxn ang="0">
                  <a:pos x="17083" y="12941"/>
                </a:cxn>
                <a:cxn ang="0">
                  <a:pos x="12917" y="12941"/>
                </a:cxn>
                <a:cxn ang="0">
                  <a:pos x="10833" y="18824"/>
                </a:cxn>
              </a:cxnLst>
              <a:rect l="0" t="0" r="r" b="b"/>
              <a:pathLst>
                <a:path w="20000" h="20000">
                  <a:moveTo>
                    <a:pt x="10833" y="18824"/>
                  </a:moveTo>
                  <a:lnTo>
                    <a:pt x="0" y="12941"/>
                  </a:lnTo>
                  <a:lnTo>
                    <a:pt x="0" y="0"/>
                  </a:lnTo>
                  <a:lnTo>
                    <a:pt x="19583" y="0"/>
                  </a:lnTo>
                  <a:lnTo>
                    <a:pt x="17083" y="12941"/>
                  </a:lnTo>
                  <a:lnTo>
                    <a:pt x="12917" y="12941"/>
                  </a:lnTo>
                  <a:lnTo>
                    <a:pt x="1083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2" name="Freeform 102"/>
            <p:cNvSpPr>
              <a:spLocks/>
            </p:cNvSpPr>
            <p:nvPr/>
          </p:nvSpPr>
          <p:spPr bwMode="auto">
            <a:xfrm>
              <a:off x="7543800" y="4516438"/>
              <a:ext cx="20638" cy="23812"/>
            </a:xfrm>
            <a:custGeom>
              <a:avLst/>
              <a:gdLst/>
              <a:ahLst/>
              <a:cxnLst>
                <a:cxn ang="0">
                  <a:pos x="16250" y="19459"/>
                </a:cxn>
                <a:cxn ang="0">
                  <a:pos x="0" y="14054"/>
                </a:cxn>
                <a:cxn ang="0">
                  <a:pos x="0" y="8649"/>
                </a:cxn>
                <a:cxn ang="0">
                  <a:pos x="9375" y="14054"/>
                </a:cxn>
                <a:cxn ang="0">
                  <a:pos x="6875" y="5405"/>
                </a:cxn>
                <a:cxn ang="0">
                  <a:pos x="9375" y="0"/>
                </a:cxn>
                <a:cxn ang="0">
                  <a:pos x="19375" y="0"/>
                </a:cxn>
                <a:cxn ang="0">
                  <a:pos x="16250" y="19459"/>
                </a:cxn>
              </a:cxnLst>
              <a:rect l="0" t="0" r="r" b="b"/>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3" name="Freeform 103"/>
            <p:cNvSpPr>
              <a:spLocks/>
            </p:cNvSpPr>
            <p:nvPr/>
          </p:nvSpPr>
          <p:spPr bwMode="auto">
            <a:xfrm>
              <a:off x="7313613" y="4352925"/>
              <a:ext cx="23812" cy="17463"/>
            </a:xfrm>
            <a:custGeom>
              <a:avLst/>
              <a:gdLst/>
              <a:ahLst/>
              <a:cxnLst>
                <a:cxn ang="0">
                  <a:pos x="0" y="19286"/>
                </a:cxn>
                <a:cxn ang="0">
                  <a:pos x="5263" y="0"/>
                </a:cxn>
                <a:cxn ang="0">
                  <a:pos x="19474" y="0"/>
                </a:cxn>
                <a:cxn ang="0">
                  <a:pos x="19474" y="19286"/>
                </a:cxn>
                <a:cxn ang="0">
                  <a:pos x="11053" y="11429"/>
                </a:cxn>
                <a:cxn ang="0">
                  <a:pos x="0" y="19286"/>
                </a:cxn>
              </a:cxnLst>
              <a:rect l="0" t="0" r="r" b="b"/>
              <a:pathLst>
                <a:path w="20000" h="20000">
                  <a:moveTo>
                    <a:pt x="0" y="19286"/>
                  </a:moveTo>
                  <a:lnTo>
                    <a:pt x="5263" y="0"/>
                  </a:lnTo>
                  <a:lnTo>
                    <a:pt x="19474" y="0"/>
                  </a:lnTo>
                  <a:lnTo>
                    <a:pt x="19474" y="19286"/>
                  </a:lnTo>
                  <a:lnTo>
                    <a:pt x="11053" y="11429"/>
                  </a:lnTo>
                  <a:lnTo>
                    <a:pt x="0" y="192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4" name="Freeform 104"/>
            <p:cNvSpPr>
              <a:spLocks/>
            </p:cNvSpPr>
            <p:nvPr/>
          </p:nvSpPr>
          <p:spPr bwMode="auto">
            <a:xfrm>
              <a:off x="7024688" y="4230688"/>
              <a:ext cx="20637" cy="33337"/>
            </a:xfrm>
            <a:custGeom>
              <a:avLst/>
              <a:gdLst/>
              <a:ahLst/>
              <a:cxnLst>
                <a:cxn ang="0">
                  <a:pos x="13125" y="19615"/>
                </a:cxn>
                <a:cxn ang="0">
                  <a:pos x="0" y="1538"/>
                </a:cxn>
                <a:cxn ang="0">
                  <a:pos x="3750" y="0"/>
                </a:cxn>
                <a:cxn ang="0">
                  <a:pos x="19375" y="9615"/>
                </a:cxn>
                <a:cxn ang="0">
                  <a:pos x="13125" y="19615"/>
                </a:cxn>
              </a:cxnLst>
              <a:rect l="0" t="0" r="r" b="b"/>
              <a:pathLst>
                <a:path w="20000" h="20000">
                  <a:moveTo>
                    <a:pt x="13125" y="19615"/>
                  </a:moveTo>
                  <a:lnTo>
                    <a:pt x="0" y="1538"/>
                  </a:lnTo>
                  <a:lnTo>
                    <a:pt x="3750" y="0"/>
                  </a:lnTo>
                  <a:lnTo>
                    <a:pt x="19375" y="9615"/>
                  </a:lnTo>
                  <a:lnTo>
                    <a:pt x="13125" y="19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5" name="Freeform 105"/>
            <p:cNvSpPr>
              <a:spLocks/>
            </p:cNvSpPr>
            <p:nvPr/>
          </p:nvSpPr>
          <p:spPr bwMode="auto">
            <a:xfrm>
              <a:off x="7067550" y="4303713"/>
              <a:ext cx="12700" cy="23812"/>
            </a:xfrm>
            <a:custGeom>
              <a:avLst/>
              <a:gdLst/>
              <a:ahLst/>
              <a:cxnLst>
                <a:cxn ang="0">
                  <a:pos x="14286" y="19459"/>
                </a:cxn>
                <a:cxn ang="0">
                  <a:pos x="0" y="5405"/>
                </a:cxn>
                <a:cxn ang="0">
                  <a:pos x="0" y="0"/>
                </a:cxn>
                <a:cxn ang="0">
                  <a:pos x="3810" y="0"/>
                </a:cxn>
                <a:cxn ang="0">
                  <a:pos x="19048" y="14054"/>
                </a:cxn>
                <a:cxn ang="0">
                  <a:pos x="14286" y="19459"/>
                </a:cxn>
              </a:cxnLst>
              <a:rect l="0" t="0" r="r" b="b"/>
              <a:pathLst>
                <a:path w="20000" h="20000">
                  <a:moveTo>
                    <a:pt x="14286" y="19459"/>
                  </a:moveTo>
                  <a:lnTo>
                    <a:pt x="0" y="5405"/>
                  </a:lnTo>
                  <a:lnTo>
                    <a:pt x="0" y="0"/>
                  </a:lnTo>
                  <a:lnTo>
                    <a:pt x="3810" y="0"/>
                  </a:lnTo>
                  <a:lnTo>
                    <a:pt x="19048" y="14054"/>
                  </a:lnTo>
                  <a:lnTo>
                    <a:pt x="14286" y="194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6" name="Freeform 106"/>
            <p:cNvSpPr>
              <a:spLocks/>
            </p:cNvSpPr>
            <p:nvPr/>
          </p:nvSpPr>
          <p:spPr bwMode="auto">
            <a:xfrm>
              <a:off x="7975600" y="4483100"/>
              <a:ext cx="20638" cy="30163"/>
            </a:xfrm>
            <a:custGeom>
              <a:avLst/>
              <a:gdLst/>
              <a:ahLst/>
              <a:cxnLst>
                <a:cxn ang="0">
                  <a:pos x="6250" y="19583"/>
                </a:cxn>
                <a:cxn ang="0">
                  <a:pos x="0" y="15417"/>
                </a:cxn>
                <a:cxn ang="0">
                  <a:pos x="15625" y="0"/>
                </a:cxn>
                <a:cxn ang="0">
                  <a:pos x="19375" y="8750"/>
                </a:cxn>
                <a:cxn ang="0">
                  <a:pos x="6250" y="19583"/>
                </a:cxn>
              </a:cxnLst>
              <a:rect l="0" t="0" r="r" b="b"/>
              <a:pathLst>
                <a:path w="20000" h="20000">
                  <a:moveTo>
                    <a:pt x="6250" y="19583"/>
                  </a:moveTo>
                  <a:lnTo>
                    <a:pt x="0" y="15417"/>
                  </a:lnTo>
                  <a:lnTo>
                    <a:pt x="15625" y="0"/>
                  </a:lnTo>
                  <a:lnTo>
                    <a:pt x="19375" y="8750"/>
                  </a:lnTo>
                  <a:lnTo>
                    <a:pt x="6250" y="1958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7" name="Freeform 107"/>
            <p:cNvSpPr>
              <a:spLocks/>
            </p:cNvSpPr>
            <p:nvPr/>
          </p:nvSpPr>
          <p:spPr bwMode="auto">
            <a:xfrm>
              <a:off x="6981825" y="4187825"/>
              <a:ext cx="20638" cy="20638"/>
            </a:xfrm>
            <a:custGeom>
              <a:avLst/>
              <a:gdLst/>
              <a:ahLst/>
              <a:cxnLst>
                <a:cxn ang="0">
                  <a:pos x="19375" y="19375"/>
                </a:cxn>
                <a:cxn ang="0">
                  <a:pos x="0" y="6875"/>
                </a:cxn>
                <a:cxn ang="0">
                  <a:pos x="0" y="0"/>
                </a:cxn>
                <a:cxn ang="0">
                  <a:pos x="19375" y="16250"/>
                </a:cxn>
                <a:cxn ang="0">
                  <a:pos x="19375" y="19375"/>
                </a:cxn>
              </a:cxnLst>
              <a:rect l="0" t="0" r="r" b="b"/>
              <a:pathLst>
                <a:path w="20000" h="20000">
                  <a:moveTo>
                    <a:pt x="19375" y="19375"/>
                  </a:moveTo>
                  <a:lnTo>
                    <a:pt x="0" y="6875"/>
                  </a:lnTo>
                  <a:lnTo>
                    <a:pt x="0" y="0"/>
                  </a:lnTo>
                  <a:lnTo>
                    <a:pt x="19375" y="16250"/>
                  </a:lnTo>
                  <a:lnTo>
                    <a:pt x="19375"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8" name="Freeform 108"/>
            <p:cNvSpPr>
              <a:spLocks/>
            </p:cNvSpPr>
            <p:nvPr/>
          </p:nvSpPr>
          <p:spPr bwMode="auto">
            <a:xfrm>
              <a:off x="7327900" y="4156075"/>
              <a:ext cx="17463" cy="17463"/>
            </a:xfrm>
            <a:custGeom>
              <a:avLst/>
              <a:gdLst/>
              <a:ahLst/>
              <a:cxnLst>
                <a:cxn ang="0">
                  <a:pos x="3704" y="19259"/>
                </a:cxn>
                <a:cxn ang="0">
                  <a:pos x="0" y="7407"/>
                </a:cxn>
                <a:cxn ang="0">
                  <a:pos x="3704" y="0"/>
                </a:cxn>
                <a:cxn ang="0">
                  <a:pos x="11852" y="7407"/>
                </a:cxn>
                <a:cxn ang="0">
                  <a:pos x="19259" y="19259"/>
                </a:cxn>
                <a:cxn ang="0">
                  <a:pos x="3704" y="19259"/>
                </a:cxn>
              </a:cxnLst>
              <a:rect l="0" t="0" r="r" b="b"/>
              <a:pathLst>
                <a:path w="20000" h="20000">
                  <a:moveTo>
                    <a:pt x="3704" y="19259"/>
                  </a:moveTo>
                  <a:lnTo>
                    <a:pt x="0" y="7407"/>
                  </a:lnTo>
                  <a:lnTo>
                    <a:pt x="3704" y="0"/>
                  </a:lnTo>
                  <a:lnTo>
                    <a:pt x="11852" y="7407"/>
                  </a:lnTo>
                  <a:lnTo>
                    <a:pt x="19259" y="19259"/>
                  </a:lnTo>
                  <a:lnTo>
                    <a:pt x="3704"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89" name="Freeform 109"/>
            <p:cNvSpPr>
              <a:spLocks/>
            </p:cNvSpPr>
            <p:nvPr/>
          </p:nvSpPr>
          <p:spPr bwMode="auto">
            <a:xfrm>
              <a:off x="7199313" y="4233863"/>
              <a:ext cx="9525" cy="7937"/>
            </a:xfrm>
            <a:custGeom>
              <a:avLst/>
              <a:gdLst/>
              <a:ahLst/>
              <a:cxnLst>
                <a:cxn ang="0">
                  <a:pos x="0" y="0"/>
                </a:cxn>
                <a:cxn ang="0">
                  <a:pos x="12500" y="18333"/>
                </a:cxn>
                <a:cxn ang="0">
                  <a:pos x="18750" y="0"/>
                </a:cxn>
                <a:cxn ang="0">
                  <a:pos x="12500" y="18333"/>
                </a:cxn>
                <a:cxn ang="0">
                  <a:pos x="0" y="0"/>
                </a:cxn>
              </a:cxnLst>
              <a:rect l="0" t="0" r="r" b="b"/>
              <a:pathLst>
                <a:path w="20000" h="20000">
                  <a:moveTo>
                    <a:pt x="0" y="0"/>
                  </a:moveTo>
                  <a:lnTo>
                    <a:pt x="12500" y="18333"/>
                  </a:lnTo>
                  <a:lnTo>
                    <a:pt x="18750" y="0"/>
                  </a:lnTo>
                  <a:lnTo>
                    <a:pt x="12500" y="18333"/>
                  </a:lnTo>
                  <a:lnTo>
                    <a:pt x="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0" name="Freeform 110"/>
            <p:cNvSpPr>
              <a:spLocks/>
            </p:cNvSpPr>
            <p:nvPr/>
          </p:nvSpPr>
          <p:spPr bwMode="auto">
            <a:xfrm>
              <a:off x="5334000" y="3143250"/>
              <a:ext cx="269875" cy="263525"/>
            </a:xfrm>
            <a:custGeom>
              <a:avLst/>
              <a:gdLst/>
              <a:ahLst/>
              <a:cxnLst>
                <a:cxn ang="0">
                  <a:pos x="6338" y="769"/>
                </a:cxn>
                <a:cxn ang="0">
                  <a:pos x="7324" y="0"/>
                </a:cxn>
                <a:cxn ang="0">
                  <a:pos x="8545" y="288"/>
                </a:cxn>
                <a:cxn ang="0">
                  <a:pos x="10469" y="769"/>
                </a:cxn>
                <a:cxn ang="0">
                  <a:pos x="11455" y="769"/>
                </a:cxn>
                <a:cxn ang="0">
                  <a:pos x="11690" y="1490"/>
                </a:cxn>
                <a:cxn ang="0">
                  <a:pos x="12207" y="2260"/>
                </a:cxn>
                <a:cxn ang="0">
                  <a:pos x="12911" y="3462"/>
                </a:cxn>
                <a:cxn ang="0">
                  <a:pos x="13662" y="3462"/>
                </a:cxn>
                <a:cxn ang="0">
                  <a:pos x="14601" y="3462"/>
                </a:cxn>
                <a:cxn ang="0">
                  <a:pos x="14883" y="3990"/>
                </a:cxn>
                <a:cxn ang="0">
                  <a:pos x="14131" y="4231"/>
                </a:cxn>
                <a:cxn ang="0">
                  <a:pos x="14601" y="5481"/>
                </a:cxn>
                <a:cxn ang="0">
                  <a:pos x="13662" y="6010"/>
                </a:cxn>
                <a:cxn ang="0">
                  <a:pos x="13662" y="6779"/>
                </a:cxn>
                <a:cxn ang="0">
                  <a:pos x="13380" y="7260"/>
                </a:cxn>
                <a:cxn ang="0">
                  <a:pos x="13380" y="8462"/>
                </a:cxn>
                <a:cxn ang="0">
                  <a:pos x="14601" y="9471"/>
                </a:cxn>
                <a:cxn ang="0">
                  <a:pos x="14883" y="10433"/>
                </a:cxn>
                <a:cxn ang="0">
                  <a:pos x="16526" y="11490"/>
                </a:cxn>
                <a:cxn ang="0">
                  <a:pos x="17559" y="11971"/>
                </a:cxn>
                <a:cxn ang="0">
                  <a:pos x="18498" y="13750"/>
                </a:cxn>
                <a:cxn ang="0">
                  <a:pos x="18498" y="13942"/>
                </a:cxn>
                <a:cxn ang="0">
                  <a:pos x="18498" y="15192"/>
                </a:cxn>
                <a:cxn ang="0">
                  <a:pos x="19202" y="15721"/>
                </a:cxn>
                <a:cxn ang="0">
                  <a:pos x="19202" y="16683"/>
                </a:cxn>
                <a:cxn ang="0">
                  <a:pos x="19953" y="17933"/>
                </a:cxn>
                <a:cxn ang="0">
                  <a:pos x="19718" y="17933"/>
                </a:cxn>
                <a:cxn ang="0">
                  <a:pos x="18732" y="17933"/>
                </a:cxn>
                <a:cxn ang="0">
                  <a:pos x="17559" y="17933"/>
                </a:cxn>
                <a:cxn ang="0">
                  <a:pos x="17277" y="19183"/>
                </a:cxn>
                <a:cxn ang="0">
                  <a:pos x="16808" y="19952"/>
                </a:cxn>
                <a:cxn ang="0">
                  <a:pos x="12911" y="19952"/>
                </a:cxn>
                <a:cxn ang="0">
                  <a:pos x="10469" y="18942"/>
                </a:cxn>
                <a:cxn ang="0">
                  <a:pos x="10469" y="17163"/>
                </a:cxn>
                <a:cxn ang="0">
                  <a:pos x="9249" y="16683"/>
                </a:cxn>
                <a:cxn ang="0">
                  <a:pos x="9014" y="16442"/>
                </a:cxn>
                <a:cxn ang="0">
                  <a:pos x="7324" y="15721"/>
                </a:cxn>
                <a:cxn ang="0">
                  <a:pos x="3192" y="13173"/>
                </a:cxn>
                <a:cxn ang="0">
                  <a:pos x="1268" y="12692"/>
                </a:cxn>
                <a:cxn ang="0">
                  <a:pos x="0" y="9952"/>
                </a:cxn>
                <a:cxn ang="0">
                  <a:pos x="2723" y="8462"/>
                </a:cxn>
                <a:cxn ang="0">
                  <a:pos x="4131" y="7260"/>
                </a:cxn>
                <a:cxn ang="0">
                  <a:pos x="4648" y="6010"/>
                </a:cxn>
                <a:cxn ang="0">
                  <a:pos x="4648" y="4231"/>
                </a:cxn>
                <a:cxn ang="0">
                  <a:pos x="4648" y="3269"/>
                </a:cxn>
                <a:cxn ang="0">
                  <a:pos x="4648" y="2260"/>
                </a:cxn>
                <a:cxn ang="0">
                  <a:pos x="5869" y="1490"/>
                </a:cxn>
                <a:cxn ang="0">
                  <a:pos x="6338" y="769"/>
                </a:cxn>
              </a:cxnLst>
              <a:rect l="0" t="0" r="r" b="b"/>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1" name="Freeform 111"/>
            <p:cNvSpPr>
              <a:spLocks/>
            </p:cNvSpPr>
            <p:nvPr/>
          </p:nvSpPr>
          <p:spPr bwMode="auto">
            <a:xfrm>
              <a:off x="5459413" y="3060700"/>
              <a:ext cx="569912" cy="469900"/>
            </a:xfrm>
            <a:custGeom>
              <a:avLst/>
              <a:gdLst/>
              <a:ahLst/>
              <a:cxnLst>
                <a:cxn ang="0">
                  <a:pos x="4504" y="1808"/>
                </a:cxn>
                <a:cxn ang="0">
                  <a:pos x="5061" y="3212"/>
                </a:cxn>
                <a:cxn ang="0">
                  <a:pos x="6800" y="4049"/>
                </a:cxn>
                <a:cxn ang="0">
                  <a:pos x="9342" y="3914"/>
                </a:cxn>
                <a:cxn ang="0">
                  <a:pos x="9253" y="4049"/>
                </a:cxn>
                <a:cxn ang="0">
                  <a:pos x="9810" y="4049"/>
                </a:cxn>
                <a:cxn ang="0">
                  <a:pos x="10502" y="3212"/>
                </a:cxn>
                <a:cxn ang="0">
                  <a:pos x="11773" y="2105"/>
                </a:cxn>
                <a:cxn ang="0">
                  <a:pos x="12910" y="2375"/>
                </a:cxn>
                <a:cxn ang="0">
                  <a:pos x="16611" y="4049"/>
                </a:cxn>
                <a:cxn ang="0">
                  <a:pos x="16834" y="6424"/>
                </a:cxn>
                <a:cxn ang="0">
                  <a:pos x="16834" y="7557"/>
                </a:cxn>
                <a:cxn ang="0">
                  <a:pos x="16611" y="8394"/>
                </a:cxn>
                <a:cxn ang="0">
                  <a:pos x="16611" y="9096"/>
                </a:cxn>
                <a:cxn ang="0">
                  <a:pos x="17101" y="11309"/>
                </a:cxn>
                <a:cxn ang="0">
                  <a:pos x="18105" y="12308"/>
                </a:cxn>
                <a:cxn ang="0">
                  <a:pos x="17547" y="13846"/>
                </a:cxn>
                <a:cxn ang="0">
                  <a:pos x="18930" y="15358"/>
                </a:cxn>
                <a:cxn ang="0">
                  <a:pos x="19621" y="17031"/>
                </a:cxn>
                <a:cxn ang="0">
                  <a:pos x="19978" y="17598"/>
                </a:cxn>
                <a:cxn ang="0">
                  <a:pos x="19844" y="17868"/>
                </a:cxn>
                <a:cxn ang="0">
                  <a:pos x="19041" y="18273"/>
                </a:cxn>
                <a:cxn ang="0">
                  <a:pos x="18462" y="19271"/>
                </a:cxn>
                <a:cxn ang="0">
                  <a:pos x="18016" y="19703"/>
                </a:cxn>
                <a:cxn ang="0">
                  <a:pos x="16054" y="19406"/>
                </a:cxn>
                <a:cxn ang="0">
                  <a:pos x="14091" y="18974"/>
                </a:cxn>
                <a:cxn ang="0">
                  <a:pos x="13177" y="17166"/>
                </a:cxn>
                <a:cxn ang="0">
                  <a:pos x="12219" y="17598"/>
                </a:cxn>
                <a:cxn ang="0">
                  <a:pos x="11438" y="18165"/>
                </a:cxn>
                <a:cxn ang="0">
                  <a:pos x="9922" y="17436"/>
                </a:cxn>
                <a:cxn ang="0">
                  <a:pos x="8986" y="16491"/>
                </a:cxn>
                <a:cxn ang="0">
                  <a:pos x="7737" y="15223"/>
                </a:cxn>
                <a:cxn ang="0">
                  <a:pos x="7157" y="14521"/>
                </a:cxn>
                <a:cxn ang="0">
                  <a:pos x="6577" y="13117"/>
                </a:cxn>
                <a:cxn ang="0">
                  <a:pos x="5663" y="13117"/>
                </a:cxn>
                <a:cxn ang="0">
                  <a:pos x="5418" y="12848"/>
                </a:cxn>
                <a:cxn ang="0">
                  <a:pos x="5061" y="13522"/>
                </a:cxn>
                <a:cxn ang="0">
                  <a:pos x="4727" y="12308"/>
                </a:cxn>
                <a:cxn ang="0">
                  <a:pos x="4370" y="11309"/>
                </a:cxn>
                <a:cxn ang="0">
                  <a:pos x="3924" y="10202"/>
                </a:cxn>
                <a:cxn ang="0">
                  <a:pos x="2653" y="9366"/>
                </a:cxn>
                <a:cxn ang="0">
                  <a:pos x="1962" y="8232"/>
                </a:cxn>
                <a:cxn ang="0">
                  <a:pos x="2096" y="7287"/>
                </a:cxn>
                <a:cxn ang="0">
                  <a:pos x="2542" y="6559"/>
                </a:cxn>
                <a:cxn ang="0">
                  <a:pos x="2653" y="5722"/>
                </a:cxn>
                <a:cxn ang="0">
                  <a:pos x="2096" y="5452"/>
                </a:cxn>
                <a:cxn ang="0">
                  <a:pos x="1382" y="4750"/>
                </a:cxn>
                <a:cxn ang="0">
                  <a:pos x="1048" y="3914"/>
                </a:cxn>
                <a:cxn ang="0">
                  <a:pos x="580" y="2537"/>
                </a:cxn>
                <a:cxn ang="0">
                  <a:pos x="468" y="1673"/>
                </a:cxn>
                <a:cxn ang="0">
                  <a:pos x="468" y="0"/>
                </a:cxn>
                <a:cxn ang="0">
                  <a:pos x="2542" y="1404"/>
                </a:cxn>
              </a:cxnLst>
              <a:rect l="0" t="0" r="r" b="b"/>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2" name="Freeform 112"/>
            <p:cNvSpPr>
              <a:spLocks/>
            </p:cNvSpPr>
            <p:nvPr/>
          </p:nvSpPr>
          <p:spPr bwMode="auto">
            <a:xfrm>
              <a:off x="5216525" y="3281363"/>
              <a:ext cx="36513" cy="122237"/>
            </a:xfrm>
            <a:custGeom>
              <a:avLst/>
              <a:gdLst/>
              <a:ahLst/>
              <a:cxnLst>
                <a:cxn ang="0">
                  <a:pos x="8966" y="622"/>
                </a:cxn>
                <a:cxn ang="0">
                  <a:pos x="14138" y="622"/>
                </a:cxn>
                <a:cxn ang="0">
                  <a:pos x="14138" y="0"/>
                </a:cxn>
                <a:cxn ang="0">
                  <a:pos x="19655" y="0"/>
                </a:cxn>
                <a:cxn ang="0">
                  <a:pos x="19655" y="622"/>
                </a:cxn>
                <a:cxn ang="0">
                  <a:pos x="14138" y="3212"/>
                </a:cxn>
                <a:cxn ang="0">
                  <a:pos x="14138" y="4249"/>
                </a:cxn>
                <a:cxn ang="0">
                  <a:pos x="12759" y="4249"/>
                </a:cxn>
                <a:cxn ang="0">
                  <a:pos x="12759" y="5907"/>
                </a:cxn>
                <a:cxn ang="0">
                  <a:pos x="14138" y="7565"/>
                </a:cxn>
                <a:cxn ang="0">
                  <a:pos x="14138" y="11295"/>
                </a:cxn>
                <a:cxn ang="0">
                  <a:pos x="14138" y="14404"/>
                </a:cxn>
                <a:cxn ang="0">
                  <a:pos x="14138" y="18238"/>
                </a:cxn>
                <a:cxn ang="0">
                  <a:pos x="8966" y="19896"/>
                </a:cxn>
                <a:cxn ang="0">
                  <a:pos x="8966" y="16062"/>
                </a:cxn>
                <a:cxn ang="0">
                  <a:pos x="5517" y="13368"/>
                </a:cxn>
                <a:cxn ang="0">
                  <a:pos x="0" y="11295"/>
                </a:cxn>
                <a:cxn ang="0">
                  <a:pos x="3448" y="9119"/>
                </a:cxn>
                <a:cxn ang="0">
                  <a:pos x="0" y="7565"/>
                </a:cxn>
                <a:cxn ang="0">
                  <a:pos x="3448" y="7047"/>
                </a:cxn>
                <a:cxn ang="0">
                  <a:pos x="5517" y="4249"/>
                </a:cxn>
                <a:cxn ang="0">
                  <a:pos x="8966" y="622"/>
                </a:cxn>
              </a:cxnLst>
              <a:rect l="0" t="0" r="r" b="b"/>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3" name="Freeform 113"/>
            <p:cNvSpPr>
              <a:spLocks/>
            </p:cNvSpPr>
            <p:nvPr/>
          </p:nvSpPr>
          <p:spPr bwMode="gray">
            <a:xfrm>
              <a:off x="7862888" y="2860675"/>
              <a:ext cx="266700" cy="334963"/>
            </a:xfrm>
            <a:custGeom>
              <a:avLst/>
              <a:gdLst/>
              <a:ahLst/>
              <a:cxnLst>
                <a:cxn ang="0">
                  <a:pos x="9857" y="19583"/>
                </a:cxn>
                <a:cxn ang="0">
                  <a:pos x="8857" y="18598"/>
                </a:cxn>
                <a:cxn ang="0">
                  <a:pos x="9143" y="17424"/>
                </a:cxn>
                <a:cxn ang="0">
                  <a:pos x="7619" y="17045"/>
                </a:cxn>
                <a:cxn ang="0">
                  <a:pos x="4667" y="18030"/>
                </a:cxn>
                <a:cxn ang="0">
                  <a:pos x="3190" y="18409"/>
                </a:cxn>
                <a:cxn ang="0">
                  <a:pos x="2714" y="18409"/>
                </a:cxn>
                <a:cxn ang="0">
                  <a:pos x="2714" y="19394"/>
                </a:cxn>
                <a:cxn ang="0">
                  <a:pos x="1238" y="18977"/>
                </a:cxn>
                <a:cxn ang="0">
                  <a:pos x="0" y="18409"/>
                </a:cxn>
                <a:cxn ang="0">
                  <a:pos x="1238" y="17652"/>
                </a:cxn>
                <a:cxn ang="0">
                  <a:pos x="2429" y="16439"/>
                </a:cxn>
                <a:cxn ang="0">
                  <a:pos x="2714" y="15492"/>
                </a:cxn>
                <a:cxn ang="0">
                  <a:pos x="3905" y="15492"/>
                </a:cxn>
                <a:cxn ang="0">
                  <a:pos x="4667" y="15492"/>
                </a:cxn>
                <a:cxn ang="0">
                  <a:pos x="7905" y="14470"/>
                </a:cxn>
                <a:cxn ang="0">
                  <a:pos x="8857" y="15265"/>
                </a:cxn>
                <a:cxn ang="0">
                  <a:pos x="9857" y="14470"/>
                </a:cxn>
                <a:cxn ang="0">
                  <a:pos x="9619" y="13333"/>
                </a:cxn>
                <a:cxn ang="0">
                  <a:pos x="9857" y="10758"/>
                </a:cxn>
                <a:cxn ang="0">
                  <a:pos x="11095" y="10758"/>
                </a:cxn>
                <a:cxn ang="0">
                  <a:pos x="10810" y="11364"/>
                </a:cxn>
                <a:cxn ang="0">
                  <a:pos x="11571" y="11932"/>
                </a:cxn>
                <a:cxn ang="0">
                  <a:pos x="13571" y="11174"/>
                </a:cxn>
                <a:cxn ang="0">
                  <a:pos x="14810" y="9205"/>
                </a:cxn>
                <a:cxn ang="0">
                  <a:pos x="15000" y="6061"/>
                </a:cxn>
                <a:cxn ang="0">
                  <a:pos x="14810" y="4508"/>
                </a:cxn>
                <a:cxn ang="0">
                  <a:pos x="14286" y="3712"/>
                </a:cxn>
                <a:cxn ang="0">
                  <a:pos x="14810" y="1932"/>
                </a:cxn>
                <a:cxn ang="0">
                  <a:pos x="15000" y="985"/>
                </a:cxn>
                <a:cxn ang="0">
                  <a:pos x="16000" y="1553"/>
                </a:cxn>
                <a:cxn ang="0">
                  <a:pos x="16286" y="985"/>
                </a:cxn>
                <a:cxn ang="0">
                  <a:pos x="15524" y="0"/>
                </a:cxn>
                <a:cxn ang="0">
                  <a:pos x="16762" y="379"/>
                </a:cxn>
                <a:cxn ang="0">
                  <a:pos x="18000" y="2538"/>
                </a:cxn>
                <a:cxn ang="0">
                  <a:pos x="19190" y="4697"/>
                </a:cxn>
                <a:cxn ang="0">
                  <a:pos x="19476" y="6061"/>
                </a:cxn>
                <a:cxn ang="0">
                  <a:pos x="19476" y="7841"/>
                </a:cxn>
                <a:cxn ang="0">
                  <a:pos x="18238" y="8220"/>
                </a:cxn>
                <a:cxn ang="0">
                  <a:pos x="19190" y="11364"/>
                </a:cxn>
                <a:cxn ang="0">
                  <a:pos x="19952" y="14318"/>
                </a:cxn>
                <a:cxn ang="0">
                  <a:pos x="19190" y="15492"/>
                </a:cxn>
                <a:cxn ang="0">
                  <a:pos x="18238" y="14886"/>
                </a:cxn>
                <a:cxn ang="0">
                  <a:pos x="17524" y="15265"/>
                </a:cxn>
                <a:cxn ang="0">
                  <a:pos x="17048" y="15265"/>
                </a:cxn>
                <a:cxn ang="0">
                  <a:pos x="16762" y="16439"/>
                </a:cxn>
                <a:cxn ang="0">
                  <a:pos x="15524" y="15871"/>
                </a:cxn>
                <a:cxn ang="0">
                  <a:pos x="14810" y="17045"/>
                </a:cxn>
                <a:cxn ang="0">
                  <a:pos x="12857" y="17424"/>
                </a:cxn>
                <a:cxn ang="0">
                  <a:pos x="11810" y="16818"/>
                </a:cxn>
                <a:cxn ang="0">
                  <a:pos x="11571" y="16061"/>
                </a:cxn>
                <a:cxn ang="0">
                  <a:pos x="12286" y="17424"/>
                </a:cxn>
                <a:cxn ang="0">
                  <a:pos x="11095" y="18409"/>
                </a:cxn>
              </a:cxnLst>
              <a:rect l="0" t="0" r="r" b="b"/>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pattFill prst="pct70">
              <a:fgClr>
                <a:srgbClr val="000099"/>
              </a:fgClr>
              <a:bgClr>
                <a:schemeClr val="bg1"/>
              </a:bgClr>
            </a:patt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4" name="Freeform 114"/>
            <p:cNvSpPr>
              <a:spLocks/>
            </p:cNvSpPr>
            <p:nvPr/>
          </p:nvSpPr>
          <p:spPr bwMode="gray">
            <a:xfrm>
              <a:off x="8026400" y="2686050"/>
              <a:ext cx="149225" cy="180975"/>
            </a:xfrm>
            <a:custGeom>
              <a:avLst/>
              <a:gdLst/>
              <a:ahLst/>
              <a:cxnLst>
                <a:cxn ang="0">
                  <a:pos x="3162" y="19930"/>
                </a:cxn>
                <a:cxn ang="0">
                  <a:pos x="2308" y="19228"/>
                </a:cxn>
                <a:cxn ang="0">
                  <a:pos x="2308" y="17404"/>
                </a:cxn>
                <a:cxn ang="0">
                  <a:pos x="0" y="16351"/>
                </a:cxn>
                <a:cxn ang="0">
                  <a:pos x="0" y="14526"/>
                </a:cxn>
                <a:cxn ang="0">
                  <a:pos x="1368" y="12632"/>
                </a:cxn>
                <a:cxn ang="0">
                  <a:pos x="0" y="10877"/>
                </a:cxn>
                <a:cxn ang="0">
                  <a:pos x="940" y="10526"/>
                </a:cxn>
                <a:cxn ang="0">
                  <a:pos x="2308" y="10877"/>
                </a:cxn>
                <a:cxn ang="0">
                  <a:pos x="4444" y="10877"/>
                </a:cxn>
                <a:cxn ang="0">
                  <a:pos x="3504" y="8702"/>
                </a:cxn>
                <a:cxn ang="0">
                  <a:pos x="4444" y="8702"/>
                </a:cxn>
                <a:cxn ang="0">
                  <a:pos x="3504" y="6175"/>
                </a:cxn>
                <a:cxn ang="0">
                  <a:pos x="3162" y="2877"/>
                </a:cxn>
                <a:cxn ang="0">
                  <a:pos x="1368" y="421"/>
                </a:cxn>
                <a:cxn ang="0">
                  <a:pos x="2308" y="0"/>
                </a:cxn>
                <a:cxn ang="0">
                  <a:pos x="4444" y="1123"/>
                </a:cxn>
                <a:cxn ang="0">
                  <a:pos x="8034" y="4000"/>
                </a:cxn>
                <a:cxn ang="0">
                  <a:pos x="11538" y="5754"/>
                </a:cxn>
                <a:cxn ang="0">
                  <a:pos x="12821" y="5754"/>
                </a:cxn>
                <a:cxn ang="0">
                  <a:pos x="14188" y="6877"/>
                </a:cxn>
                <a:cxn ang="0">
                  <a:pos x="15983" y="6877"/>
                </a:cxn>
                <a:cxn ang="0">
                  <a:pos x="16410" y="4702"/>
                </a:cxn>
                <a:cxn ang="0">
                  <a:pos x="17265" y="5053"/>
                </a:cxn>
                <a:cxn ang="0">
                  <a:pos x="17265" y="7579"/>
                </a:cxn>
                <a:cxn ang="0">
                  <a:pos x="18547" y="9754"/>
                </a:cxn>
                <a:cxn ang="0">
                  <a:pos x="19915" y="9474"/>
                </a:cxn>
                <a:cxn ang="0">
                  <a:pos x="19915" y="9754"/>
                </a:cxn>
                <a:cxn ang="0">
                  <a:pos x="18547" y="10526"/>
                </a:cxn>
                <a:cxn ang="0">
                  <a:pos x="17692" y="10877"/>
                </a:cxn>
                <a:cxn ang="0">
                  <a:pos x="15043" y="11579"/>
                </a:cxn>
                <a:cxn ang="0">
                  <a:pos x="13675" y="12632"/>
                </a:cxn>
                <a:cxn ang="0">
                  <a:pos x="13675" y="15228"/>
                </a:cxn>
                <a:cxn ang="0">
                  <a:pos x="13675" y="16351"/>
                </a:cxn>
                <a:cxn ang="0">
                  <a:pos x="8034" y="14526"/>
                </a:cxn>
                <a:cxn ang="0">
                  <a:pos x="5812" y="13754"/>
                </a:cxn>
                <a:cxn ang="0">
                  <a:pos x="4872" y="14526"/>
                </a:cxn>
                <a:cxn ang="0">
                  <a:pos x="4444" y="15649"/>
                </a:cxn>
                <a:cxn ang="0">
                  <a:pos x="3504" y="14526"/>
                </a:cxn>
                <a:cxn ang="0">
                  <a:pos x="2308" y="15228"/>
                </a:cxn>
                <a:cxn ang="0">
                  <a:pos x="2308" y="15649"/>
                </a:cxn>
                <a:cxn ang="0">
                  <a:pos x="4444" y="16351"/>
                </a:cxn>
                <a:cxn ang="0">
                  <a:pos x="4872" y="17404"/>
                </a:cxn>
                <a:cxn ang="0">
                  <a:pos x="5812" y="17404"/>
                </a:cxn>
                <a:cxn ang="0">
                  <a:pos x="4872" y="18526"/>
                </a:cxn>
                <a:cxn ang="0">
                  <a:pos x="4444" y="18526"/>
                </a:cxn>
                <a:cxn ang="0">
                  <a:pos x="3504" y="19930"/>
                </a:cxn>
                <a:cxn ang="0">
                  <a:pos x="3162" y="19930"/>
                </a:cxn>
              </a:cxnLst>
              <a:rect l="0" t="0" r="r" b="b"/>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5" name="Freeform 115"/>
            <p:cNvSpPr>
              <a:spLocks/>
            </p:cNvSpPr>
            <p:nvPr/>
          </p:nvSpPr>
          <p:spPr bwMode="auto">
            <a:xfrm>
              <a:off x="7826375" y="3444875"/>
              <a:ext cx="12700" cy="26988"/>
            </a:xfrm>
            <a:custGeom>
              <a:avLst/>
              <a:gdLst/>
              <a:ahLst/>
              <a:cxnLst>
                <a:cxn ang="0">
                  <a:pos x="0" y="19524"/>
                </a:cxn>
                <a:cxn ang="0">
                  <a:pos x="0" y="14762"/>
                </a:cxn>
                <a:cxn ang="0">
                  <a:pos x="5714" y="7143"/>
                </a:cxn>
                <a:cxn ang="0">
                  <a:pos x="5714" y="2857"/>
                </a:cxn>
                <a:cxn ang="0">
                  <a:pos x="14286" y="2857"/>
                </a:cxn>
                <a:cxn ang="0">
                  <a:pos x="19048" y="0"/>
                </a:cxn>
                <a:cxn ang="0">
                  <a:pos x="5714" y="14762"/>
                </a:cxn>
                <a:cxn ang="0">
                  <a:pos x="14286" y="19524"/>
                </a:cxn>
                <a:cxn ang="0">
                  <a:pos x="0" y="19524"/>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6" name="Freeform 116"/>
            <p:cNvSpPr>
              <a:spLocks/>
            </p:cNvSpPr>
            <p:nvPr/>
          </p:nvSpPr>
          <p:spPr bwMode="auto">
            <a:xfrm>
              <a:off x="7856538" y="3386138"/>
              <a:ext cx="17462" cy="11112"/>
            </a:xfrm>
            <a:custGeom>
              <a:avLst/>
              <a:gdLst/>
              <a:ahLst/>
              <a:cxnLst>
                <a:cxn ang="0">
                  <a:pos x="7407" y="18824"/>
                </a:cxn>
                <a:cxn ang="0">
                  <a:pos x="0" y="11765"/>
                </a:cxn>
                <a:cxn ang="0">
                  <a:pos x="19259" y="0"/>
                </a:cxn>
                <a:cxn ang="0">
                  <a:pos x="14815" y="11765"/>
                </a:cxn>
                <a:cxn ang="0">
                  <a:pos x="7407" y="18824"/>
                </a:cxn>
              </a:cxnLst>
              <a:rect l="0" t="0" r="r" b="b"/>
              <a:pathLst>
                <a:path w="20000" h="20000">
                  <a:moveTo>
                    <a:pt x="7407" y="18824"/>
                  </a:moveTo>
                  <a:lnTo>
                    <a:pt x="0" y="11765"/>
                  </a:lnTo>
                  <a:lnTo>
                    <a:pt x="19259" y="0"/>
                  </a:lnTo>
                  <a:lnTo>
                    <a:pt x="14815" y="11765"/>
                  </a:lnTo>
                  <a:lnTo>
                    <a:pt x="7407"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7" name="Freeform 117"/>
            <p:cNvSpPr>
              <a:spLocks/>
            </p:cNvSpPr>
            <p:nvPr/>
          </p:nvSpPr>
          <p:spPr bwMode="auto">
            <a:xfrm>
              <a:off x="5232400" y="3275013"/>
              <a:ext cx="119063" cy="131762"/>
            </a:xfrm>
            <a:custGeom>
              <a:avLst/>
              <a:gdLst/>
              <a:ahLst/>
              <a:cxnLst>
                <a:cxn ang="0">
                  <a:pos x="1702" y="3942"/>
                </a:cxn>
                <a:cxn ang="0">
                  <a:pos x="4468" y="3942"/>
                </a:cxn>
                <a:cxn ang="0">
                  <a:pos x="5532" y="4904"/>
                </a:cxn>
                <a:cxn ang="0">
                  <a:pos x="6064" y="4904"/>
                </a:cxn>
                <a:cxn ang="0">
                  <a:pos x="8298" y="4904"/>
                </a:cxn>
                <a:cxn ang="0">
                  <a:pos x="12660" y="2981"/>
                </a:cxn>
                <a:cxn ang="0">
                  <a:pos x="17021" y="0"/>
                </a:cxn>
                <a:cxn ang="0">
                  <a:pos x="19894" y="5481"/>
                </a:cxn>
                <a:cxn ang="0">
                  <a:pos x="15957" y="7500"/>
                </a:cxn>
                <a:cxn ang="0">
                  <a:pos x="9894" y="8846"/>
                </a:cxn>
                <a:cxn ang="0">
                  <a:pos x="9894" y="9423"/>
                </a:cxn>
                <a:cxn ang="0">
                  <a:pos x="14362" y="13365"/>
                </a:cxn>
                <a:cxn ang="0">
                  <a:pos x="13298" y="14327"/>
                </a:cxn>
                <a:cxn ang="0">
                  <a:pos x="12660" y="15865"/>
                </a:cxn>
                <a:cxn ang="0">
                  <a:pos x="10532" y="16923"/>
                </a:cxn>
                <a:cxn ang="0">
                  <a:pos x="9894" y="16923"/>
                </a:cxn>
                <a:cxn ang="0">
                  <a:pos x="6064" y="19904"/>
                </a:cxn>
                <a:cxn ang="0">
                  <a:pos x="0" y="19327"/>
                </a:cxn>
                <a:cxn ang="0">
                  <a:pos x="1702" y="17885"/>
                </a:cxn>
                <a:cxn ang="0">
                  <a:pos x="1702" y="14327"/>
                </a:cxn>
                <a:cxn ang="0">
                  <a:pos x="1702" y="11442"/>
                </a:cxn>
                <a:cxn ang="0">
                  <a:pos x="1702" y="7885"/>
                </a:cxn>
                <a:cxn ang="0">
                  <a:pos x="1170" y="6442"/>
                </a:cxn>
                <a:cxn ang="0">
                  <a:pos x="1170" y="4904"/>
                </a:cxn>
                <a:cxn ang="0">
                  <a:pos x="1702" y="4904"/>
                </a:cxn>
                <a:cxn ang="0">
                  <a:pos x="1702" y="3942"/>
                </a:cxn>
              </a:cxnLst>
              <a:rect l="0" t="0" r="r" b="b"/>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8" name="Freeform 118"/>
            <p:cNvSpPr>
              <a:spLocks/>
            </p:cNvSpPr>
            <p:nvPr/>
          </p:nvSpPr>
          <p:spPr bwMode="auto">
            <a:xfrm>
              <a:off x="7156450" y="3843338"/>
              <a:ext cx="149225" cy="128587"/>
            </a:xfrm>
            <a:custGeom>
              <a:avLst/>
              <a:gdLst/>
              <a:ahLst/>
              <a:cxnLst>
                <a:cxn ang="0">
                  <a:pos x="10684" y="1576"/>
                </a:cxn>
                <a:cxn ang="0">
                  <a:pos x="10684" y="3054"/>
                </a:cxn>
                <a:cxn ang="0">
                  <a:pos x="12821" y="3054"/>
                </a:cxn>
                <a:cxn ang="0">
                  <a:pos x="13675" y="4039"/>
                </a:cxn>
                <a:cxn ang="0">
                  <a:pos x="14188" y="3054"/>
                </a:cxn>
                <a:cxn ang="0">
                  <a:pos x="14188" y="985"/>
                </a:cxn>
                <a:cxn ang="0">
                  <a:pos x="15897" y="0"/>
                </a:cxn>
                <a:cxn ang="0">
                  <a:pos x="17265" y="1576"/>
                </a:cxn>
                <a:cxn ang="0">
                  <a:pos x="19487" y="1576"/>
                </a:cxn>
                <a:cxn ang="0">
                  <a:pos x="19487" y="3054"/>
                </a:cxn>
                <a:cxn ang="0">
                  <a:pos x="19915" y="7192"/>
                </a:cxn>
                <a:cxn ang="0">
                  <a:pos x="19915" y="10640"/>
                </a:cxn>
                <a:cxn ang="0">
                  <a:pos x="18547" y="11724"/>
                </a:cxn>
                <a:cxn ang="0">
                  <a:pos x="17265" y="12217"/>
                </a:cxn>
                <a:cxn ang="0">
                  <a:pos x="15043" y="13300"/>
                </a:cxn>
                <a:cxn ang="0">
                  <a:pos x="13675" y="13695"/>
                </a:cxn>
                <a:cxn ang="0">
                  <a:pos x="14188" y="15862"/>
                </a:cxn>
                <a:cxn ang="0">
                  <a:pos x="14188" y="17340"/>
                </a:cxn>
                <a:cxn ang="0">
                  <a:pos x="11966" y="17833"/>
                </a:cxn>
                <a:cxn ang="0">
                  <a:pos x="8376" y="19901"/>
                </a:cxn>
                <a:cxn ang="0">
                  <a:pos x="6667" y="18916"/>
                </a:cxn>
                <a:cxn ang="0">
                  <a:pos x="5812" y="18916"/>
                </a:cxn>
                <a:cxn ang="0">
                  <a:pos x="5812" y="17340"/>
                </a:cxn>
                <a:cxn ang="0">
                  <a:pos x="4872" y="16355"/>
                </a:cxn>
                <a:cxn ang="0">
                  <a:pos x="4444" y="17340"/>
                </a:cxn>
                <a:cxn ang="0">
                  <a:pos x="2650" y="15862"/>
                </a:cxn>
                <a:cxn ang="0">
                  <a:pos x="2650" y="13695"/>
                </a:cxn>
                <a:cxn ang="0">
                  <a:pos x="855" y="9261"/>
                </a:cxn>
                <a:cxn ang="0">
                  <a:pos x="0" y="6601"/>
                </a:cxn>
                <a:cxn ang="0">
                  <a:pos x="2222" y="5025"/>
                </a:cxn>
                <a:cxn ang="0">
                  <a:pos x="2222" y="1576"/>
                </a:cxn>
                <a:cxn ang="0">
                  <a:pos x="4872" y="985"/>
                </a:cxn>
                <a:cxn ang="0">
                  <a:pos x="8034" y="1576"/>
                </a:cxn>
                <a:cxn ang="0">
                  <a:pos x="8376" y="985"/>
                </a:cxn>
                <a:cxn ang="0">
                  <a:pos x="10171" y="1576"/>
                </a:cxn>
                <a:cxn ang="0">
                  <a:pos x="10684" y="1576"/>
                </a:cxn>
              </a:cxnLst>
              <a:rect l="0" t="0" r="r" b="b"/>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399" name="Freeform 119"/>
            <p:cNvSpPr>
              <a:spLocks/>
            </p:cNvSpPr>
            <p:nvPr/>
          </p:nvSpPr>
          <p:spPr bwMode="auto">
            <a:xfrm>
              <a:off x="5680075" y="3505200"/>
              <a:ext cx="20638" cy="47625"/>
            </a:xfrm>
            <a:custGeom>
              <a:avLst/>
              <a:gdLst/>
              <a:ahLst/>
              <a:cxnLst>
                <a:cxn ang="0">
                  <a:pos x="3750" y="17027"/>
                </a:cxn>
                <a:cxn ang="0">
                  <a:pos x="0" y="5405"/>
                </a:cxn>
                <a:cxn ang="0">
                  <a:pos x="3750" y="4324"/>
                </a:cxn>
                <a:cxn ang="0">
                  <a:pos x="9375" y="0"/>
                </a:cxn>
                <a:cxn ang="0">
                  <a:pos x="19375" y="4324"/>
                </a:cxn>
                <a:cxn ang="0">
                  <a:pos x="19375" y="11081"/>
                </a:cxn>
                <a:cxn ang="0">
                  <a:pos x="19375" y="17027"/>
                </a:cxn>
                <a:cxn ang="0">
                  <a:pos x="15625" y="19730"/>
                </a:cxn>
                <a:cxn ang="0">
                  <a:pos x="9375" y="17027"/>
                </a:cxn>
                <a:cxn ang="0">
                  <a:pos x="3750" y="17027"/>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0" name="Freeform 120"/>
            <p:cNvSpPr>
              <a:spLocks/>
            </p:cNvSpPr>
            <p:nvPr/>
          </p:nvSpPr>
          <p:spPr bwMode="auto">
            <a:xfrm>
              <a:off x="7629525" y="2828925"/>
              <a:ext cx="149225" cy="220663"/>
            </a:xfrm>
            <a:custGeom>
              <a:avLst/>
              <a:gdLst/>
              <a:ahLst/>
              <a:cxnLst>
                <a:cxn ang="0">
                  <a:pos x="19915" y="1494"/>
                </a:cxn>
                <a:cxn ang="0">
                  <a:pos x="19915" y="2069"/>
                </a:cxn>
                <a:cxn ang="0">
                  <a:pos x="19060" y="2356"/>
                </a:cxn>
                <a:cxn ang="0">
                  <a:pos x="18547" y="3851"/>
                </a:cxn>
                <a:cxn ang="0">
                  <a:pos x="17692" y="5920"/>
                </a:cxn>
                <a:cxn ang="0">
                  <a:pos x="18547" y="5920"/>
                </a:cxn>
                <a:cxn ang="0">
                  <a:pos x="19060" y="7701"/>
                </a:cxn>
                <a:cxn ang="0">
                  <a:pos x="17692" y="8563"/>
                </a:cxn>
                <a:cxn ang="0">
                  <a:pos x="17265" y="9195"/>
                </a:cxn>
                <a:cxn ang="0">
                  <a:pos x="15556" y="10057"/>
                </a:cxn>
                <a:cxn ang="0">
                  <a:pos x="15556" y="10690"/>
                </a:cxn>
                <a:cxn ang="0">
                  <a:pos x="13675" y="10977"/>
                </a:cxn>
                <a:cxn ang="0">
                  <a:pos x="12821" y="12529"/>
                </a:cxn>
                <a:cxn ang="0">
                  <a:pos x="12821" y="13678"/>
                </a:cxn>
                <a:cxn ang="0">
                  <a:pos x="11966" y="13678"/>
                </a:cxn>
                <a:cxn ang="0">
                  <a:pos x="13675" y="14540"/>
                </a:cxn>
                <a:cxn ang="0">
                  <a:pos x="16410" y="16034"/>
                </a:cxn>
                <a:cxn ang="0">
                  <a:pos x="17265" y="16034"/>
                </a:cxn>
                <a:cxn ang="0">
                  <a:pos x="17265" y="16897"/>
                </a:cxn>
                <a:cxn ang="0">
                  <a:pos x="13675" y="17816"/>
                </a:cxn>
                <a:cxn ang="0">
                  <a:pos x="11966" y="19310"/>
                </a:cxn>
                <a:cxn ang="0">
                  <a:pos x="9744" y="19943"/>
                </a:cxn>
                <a:cxn ang="0">
                  <a:pos x="8376" y="18736"/>
                </a:cxn>
                <a:cxn ang="0">
                  <a:pos x="8034" y="18736"/>
                </a:cxn>
                <a:cxn ang="0">
                  <a:pos x="8034" y="19943"/>
                </a:cxn>
                <a:cxn ang="0">
                  <a:pos x="7009" y="19310"/>
                </a:cxn>
                <a:cxn ang="0">
                  <a:pos x="5812" y="19310"/>
                </a:cxn>
                <a:cxn ang="0">
                  <a:pos x="6154" y="18391"/>
                </a:cxn>
                <a:cxn ang="0">
                  <a:pos x="4444" y="18391"/>
                </a:cxn>
                <a:cxn ang="0">
                  <a:pos x="4872" y="16897"/>
                </a:cxn>
                <a:cxn ang="0">
                  <a:pos x="5812" y="16322"/>
                </a:cxn>
                <a:cxn ang="0">
                  <a:pos x="6154" y="16322"/>
                </a:cxn>
                <a:cxn ang="0">
                  <a:pos x="4872" y="16034"/>
                </a:cxn>
                <a:cxn ang="0">
                  <a:pos x="4872" y="14540"/>
                </a:cxn>
                <a:cxn ang="0">
                  <a:pos x="5812" y="13678"/>
                </a:cxn>
                <a:cxn ang="0">
                  <a:pos x="4872" y="13103"/>
                </a:cxn>
                <a:cxn ang="0">
                  <a:pos x="4444" y="13103"/>
                </a:cxn>
                <a:cxn ang="0">
                  <a:pos x="2222" y="12529"/>
                </a:cxn>
                <a:cxn ang="0">
                  <a:pos x="2222" y="13103"/>
                </a:cxn>
                <a:cxn ang="0">
                  <a:pos x="1368" y="13103"/>
                </a:cxn>
                <a:cxn ang="0">
                  <a:pos x="0" y="12529"/>
                </a:cxn>
                <a:cxn ang="0">
                  <a:pos x="1368" y="10057"/>
                </a:cxn>
                <a:cxn ang="0">
                  <a:pos x="4444" y="8563"/>
                </a:cxn>
                <a:cxn ang="0">
                  <a:pos x="5812" y="7701"/>
                </a:cxn>
                <a:cxn ang="0">
                  <a:pos x="6154" y="6782"/>
                </a:cxn>
                <a:cxn ang="0">
                  <a:pos x="6154" y="5345"/>
                </a:cxn>
                <a:cxn ang="0">
                  <a:pos x="8034" y="4770"/>
                </a:cxn>
                <a:cxn ang="0">
                  <a:pos x="9316" y="5920"/>
                </a:cxn>
                <a:cxn ang="0">
                  <a:pos x="11538" y="5920"/>
                </a:cxn>
                <a:cxn ang="0">
                  <a:pos x="12821" y="5920"/>
                </a:cxn>
                <a:cxn ang="0">
                  <a:pos x="11966" y="4770"/>
                </a:cxn>
                <a:cxn ang="0">
                  <a:pos x="11966" y="4425"/>
                </a:cxn>
                <a:cxn ang="0">
                  <a:pos x="13675" y="3851"/>
                </a:cxn>
                <a:cxn ang="0">
                  <a:pos x="15043" y="3506"/>
                </a:cxn>
                <a:cxn ang="0">
                  <a:pos x="15556" y="2356"/>
                </a:cxn>
                <a:cxn ang="0">
                  <a:pos x="17265" y="1494"/>
                </a:cxn>
                <a:cxn ang="0">
                  <a:pos x="17265" y="0"/>
                </a:cxn>
                <a:cxn ang="0">
                  <a:pos x="18547" y="575"/>
                </a:cxn>
                <a:cxn ang="0">
                  <a:pos x="19915" y="1494"/>
                </a:cxn>
              </a:cxnLst>
              <a:rect l="0" t="0" r="r" b="b"/>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1" name="Freeform 121"/>
            <p:cNvSpPr>
              <a:spLocks/>
            </p:cNvSpPr>
            <p:nvPr/>
          </p:nvSpPr>
          <p:spPr bwMode="gray">
            <a:xfrm>
              <a:off x="7708900" y="3005138"/>
              <a:ext cx="103188" cy="168275"/>
            </a:xfrm>
            <a:custGeom>
              <a:avLst/>
              <a:gdLst/>
              <a:ahLst/>
              <a:cxnLst>
                <a:cxn ang="0">
                  <a:pos x="1975" y="4302"/>
                </a:cxn>
                <a:cxn ang="0">
                  <a:pos x="4444" y="2340"/>
                </a:cxn>
                <a:cxn ang="0">
                  <a:pos x="9506" y="1208"/>
                </a:cxn>
                <a:cxn ang="0">
                  <a:pos x="9506" y="0"/>
                </a:cxn>
                <a:cxn ang="0">
                  <a:pos x="14568" y="5132"/>
                </a:cxn>
                <a:cxn ang="0">
                  <a:pos x="18519" y="8604"/>
                </a:cxn>
                <a:cxn ang="0">
                  <a:pos x="18519" y="11698"/>
                </a:cxn>
                <a:cxn ang="0">
                  <a:pos x="19877" y="12528"/>
                </a:cxn>
                <a:cxn ang="0">
                  <a:pos x="19877" y="14491"/>
                </a:cxn>
                <a:cxn ang="0">
                  <a:pos x="18519" y="16377"/>
                </a:cxn>
                <a:cxn ang="0">
                  <a:pos x="16543" y="16377"/>
                </a:cxn>
                <a:cxn ang="0">
                  <a:pos x="15309" y="16377"/>
                </a:cxn>
                <a:cxn ang="0">
                  <a:pos x="15309" y="17585"/>
                </a:cxn>
                <a:cxn ang="0">
                  <a:pos x="13333" y="16830"/>
                </a:cxn>
                <a:cxn ang="0">
                  <a:pos x="13333" y="16377"/>
                </a:cxn>
                <a:cxn ang="0">
                  <a:pos x="12099" y="17585"/>
                </a:cxn>
                <a:cxn ang="0">
                  <a:pos x="12099" y="17962"/>
                </a:cxn>
                <a:cxn ang="0">
                  <a:pos x="11481" y="17585"/>
                </a:cxn>
                <a:cxn ang="0">
                  <a:pos x="10247" y="17962"/>
                </a:cxn>
                <a:cxn ang="0">
                  <a:pos x="11481" y="18717"/>
                </a:cxn>
                <a:cxn ang="0">
                  <a:pos x="10247" y="19472"/>
                </a:cxn>
                <a:cxn ang="0">
                  <a:pos x="9506" y="18717"/>
                </a:cxn>
                <a:cxn ang="0">
                  <a:pos x="8272" y="19472"/>
                </a:cxn>
                <a:cxn ang="0">
                  <a:pos x="6296" y="19925"/>
                </a:cxn>
                <a:cxn ang="0">
                  <a:pos x="6296" y="17585"/>
                </a:cxn>
                <a:cxn ang="0">
                  <a:pos x="5062" y="17962"/>
                </a:cxn>
                <a:cxn ang="0">
                  <a:pos x="4444" y="15623"/>
                </a:cxn>
                <a:cxn ang="0">
                  <a:pos x="5062" y="14868"/>
                </a:cxn>
                <a:cxn ang="0">
                  <a:pos x="4444" y="14491"/>
                </a:cxn>
                <a:cxn ang="0">
                  <a:pos x="4444" y="13660"/>
                </a:cxn>
                <a:cxn ang="0">
                  <a:pos x="5062" y="13283"/>
                </a:cxn>
                <a:cxn ang="0">
                  <a:pos x="5062" y="12528"/>
                </a:cxn>
                <a:cxn ang="0">
                  <a:pos x="4444" y="11698"/>
                </a:cxn>
                <a:cxn ang="0">
                  <a:pos x="1975" y="9434"/>
                </a:cxn>
                <a:cxn ang="0">
                  <a:pos x="1235" y="8604"/>
                </a:cxn>
                <a:cxn ang="0">
                  <a:pos x="1235" y="8226"/>
                </a:cxn>
                <a:cxn ang="0">
                  <a:pos x="4444" y="8604"/>
                </a:cxn>
                <a:cxn ang="0">
                  <a:pos x="3210" y="7396"/>
                </a:cxn>
                <a:cxn ang="0">
                  <a:pos x="1975" y="6642"/>
                </a:cxn>
                <a:cxn ang="0">
                  <a:pos x="1235" y="5434"/>
                </a:cxn>
                <a:cxn ang="0">
                  <a:pos x="0" y="5132"/>
                </a:cxn>
                <a:cxn ang="0">
                  <a:pos x="1975" y="5132"/>
                </a:cxn>
                <a:cxn ang="0">
                  <a:pos x="1975" y="4302"/>
                </a:cxn>
              </a:cxnLst>
              <a:rect l="0" t="0" r="r" b="b"/>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2" name="Freeform 122"/>
            <p:cNvSpPr>
              <a:spLocks/>
            </p:cNvSpPr>
            <p:nvPr/>
          </p:nvSpPr>
          <p:spPr bwMode="auto">
            <a:xfrm>
              <a:off x="5561013" y="3379788"/>
              <a:ext cx="42862" cy="44450"/>
            </a:xfrm>
            <a:custGeom>
              <a:avLst/>
              <a:gdLst/>
              <a:ahLst/>
              <a:cxnLst>
                <a:cxn ang="0">
                  <a:pos x="0" y="12174"/>
                </a:cxn>
                <a:cxn ang="0">
                  <a:pos x="2941" y="7826"/>
                </a:cxn>
                <a:cxn ang="0">
                  <a:pos x="4706" y="0"/>
                </a:cxn>
                <a:cxn ang="0">
                  <a:pos x="12059" y="0"/>
                </a:cxn>
                <a:cxn ang="0">
                  <a:pos x="15000" y="3188"/>
                </a:cxn>
                <a:cxn ang="0">
                  <a:pos x="18235" y="3188"/>
                </a:cxn>
                <a:cxn ang="0">
                  <a:pos x="18235" y="6087"/>
                </a:cxn>
                <a:cxn ang="0">
                  <a:pos x="12059" y="7826"/>
                </a:cxn>
                <a:cxn ang="0">
                  <a:pos x="15000" y="10725"/>
                </a:cxn>
                <a:cxn ang="0">
                  <a:pos x="19706" y="19710"/>
                </a:cxn>
                <a:cxn ang="0">
                  <a:pos x="12059" y="19710"/>
                </a:cxn>
                <a:cxn ang="0">
                  <a:pos x="10588" y="15072"/>
                </a:cxn>
                <a:cxn ang="0">
                  <a:pos x="0" y="12174"/>
                </a:cxn>
              </a:cxnLst>
              <a:rect l="0" t="0" r="r" b="b"/>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3" name="Freeform 123"/>
            <p:cNvSpPr>
              <a:spLocks/>
            </p:cNvSpPr>
            <p:nvPr/>
          </p:nvSpPr>
          <p:spPr bwMode="auto">
            <a:xfrm>
              <a:off x="7077075" y="3603625"/>
              <a:ext cx="223838" cy="266700"/>
            </a:xfrm>
            <a:custGeom>
              <a:avLst/>
              <a:gdLst/>
              <a:ahLst/>
              <a:cxnLst>
                <a:cxn ang="0">
                  <a:pos x="2323" y="2952"/>
                </a:cxn>
                <a:cxn ang="0">
                  <a:pos x="3229" y="476"/>
                </a:cxn>
                <a:cxn ang="0">
                  <a:pos x="4646" y="0"/>
                </a:cxn>
                <a:cxn ang="0">
                  <a:pos x="6459" y="1238"/>
                </a:cxn>
                <a:cxn ang="0">
                  <a:pos x="6459" y="2952"/>
                </a:cxn>
                <a:cxn ang="0">
                  <a:pos x="10198" y="3714"/>
                </a:cxn>
                <a:cxn ang="0">
                  <a:pos x="11445" y="4476"/>
                </a:cxn>
                <a:cxn ang="0">
                  <a:pos x="11671" y="6429"/>
                </a:cxn>
                <a:cxn ang="0">
                  <a:pos x="9972" y="6429"/>
                </a:cxn>
                <a:cxn ang="0">
                  <a:pos x="12578" y="8857"/>
                </a:cxn>
                <a:cxn ang="0">
                  <a:pos x="14051" y="10095"/>
                </a:cxn>
                <a:cxn ang="0">
                  <a:pos x="16431" y="12286"/>
                </a:cxn>
                <a:cxn ang="0">
                  <a:pos x="19320" y="14810"/>
                </a:cxn>
                <a:cxn ang="0">
                  <a:pos x="19943" y="16238"/>
                </a:cxn>
                <a:cxn ang="0">
                  <a:pos x="19943" y="18000"/>
                </a:cxn>
                <a:cxn ang="0">
                  <a:pos x="18414" y="18714"/>
                </a:cxn>
                <a:cxn ang="0">
                  <a:pos x="16431" y="18476"/>
                </a:cxn>
                <a:cxn ang="0">
                  <a:pos x="16091" y="19952"/>
                </a:cxn>
                <a:cxn ang="0">
                  <a:pos x="14051" y="19476"/>
                </a:cxn>
                <a:cxn ang="0">
                  <a:pos x="14618" y="18000"/>
                </a:cxn>
                <a:cxn ang="0">
                  <a:pos x="14618" y="15524"/>
                </a:cxn>
                <a:cxn ang="0">
                  <a:pos x="14051" y="14810"/>
                </a:cxn>
                <a:cxn ang="0">
                  <a:pos x="12578" y="13333"/>
                </a:cxn>
                <a:cxn ang="0">
                  <a:pos x="12295" y="12095"/>
                </a:cxn>
                <a:cxn ang="0">
                  <a:pos x="9972" y="9619"/>
                </a:cxn>
                <a:cxn ang="0">
                  <a:pos x="7875" y="10095"/>
                </a:cxn>
                <a:cxn ang="0">
                  <a:pos x="6459" y="10333"/>
                </a:cxn>
                <a:cxn ang="0">
                  <a:pos x="4646" y="10333"/>
                </a:cxn>
                <a:cxn ang="0">
                  <a:pos x="3229" y="11095"/>
                </a:cxn>
                <a:cxn ang="0">
                  <a:pos x="2606" y="9143"/>
                </a:cxn>
                <a:cxn ang="0">
                  <a:pos x="2606" y="7143"/>
                </a:cxn>
                <a:cxn ang="0">
                  <a:pos x="1473" y="6905"/>
                </a:cxn>
                <a:cxn ang="0">
                  <a:pos x="1473" y="5667"/>
                </a:cxn>
                <a:cxn ang="0">
                  <a:pos x="0" y="5190"/>
                </a:cxn>
                <a:cxn ang="0">
                  <a:pos x="227" y="3905"/>
                </a:cxn>
                <a:cxn ang="0">
                  <a:pos x="907" y="3190"/>
                </a:cxn>
                <a:cxn ang="0">
                  <a:pos x="2323" y="2476"/>
                </a:cxn>
              </a:cxnLst>
              <a:rect l="0" t="0" r="r" b="b"/>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4" name="Freeform 124"/>
            <p:cNvSpPr>
              <a:spLocks/>
            </p:cNvSpPr>
            <p:nvPr/>
          </p:nvSpPr>
          <p:spPr bwMode="auto">
            <a:xfrm>
              <a:off x="5232400" y="3232150"/>
              <a:ext cx="36513" cy="53975"/>
            </a:xfrm>
            <a:custGeom>
              <a:avLst/>
              <a:gdLst/>
              <a:ahLst/>
              <a:cxnLst>
                <a:cxn ang="0">
                  <a:pos x="9310" y="2381"/>
                </a:cxn>
                <a:cxn ang="0">
                  <a:pos x="19655" y="0"/>
                </a:cxn>
                <a:cxn ang="0">
                  <a:pos x="19655" y="3571"/>
                </a:cxn>
                <a:cxn ang="0">
                  <a:pos x="19655" y="8571"/>
                </a:cxn>
                <a:cxn ang="0">
                  <a:pos x="14483" y="12381"/>
                </a:cxn>
                <a:cxn ang="0">
                  <a:pos x="14483" y="13571"/>
                </a:cxn>
                <a:cxn ang="0">
                  <a:pos x="10690" y="18333"/>
                </a:cxn>
                <a:cxn ang="0">
                  <a:pos x="5517" y="18333"/>
                </a:cxn>
                <a:cxn ang="0">
                  <a:pos x="5517" y="19762"/>
                </a:cxn>
                <a:cxn ang="0">
                  <a:pos x="0" y="19762"/>
                </a:cxn>
                <a:cxn ang="0">
                  <a:pos x="0" y="15952"/>
                </a:cxn>
                <a:cxn ang="0">
                  <a:pos x="3793" y="12381"/>
                </a:cxn>
                <a:cxn ang="0">
                  <a:pos x="5517" y="6190"/>
                </a:cxn>
                <a:cxn ang="0">
                  <a:pos x="9310" y="2381"/>
                </a:cxn>
              </a:cxnLst>
              <a:rect l="0" t="0" r="r" b="b"/>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5" name="Freeform 125"/>
            <p:cNvSpPr>
              <a:spLocks/>
            </p:cNvSpPr>
            <p:nvPr/>
          </p:nvSpPr>
          <p:spPr bwMode="auto">
            <a:xfrm>
              <a:off x="7104063" y="4083050"/>
              <a:ext cx="115887" cy="152400"/>
            </a:xfrm>
            <a:custGeom>
              <a:avLst/>
              <a:gdLst/>
              <a:ahLst/>
              <a:cxnLst>
                <a:cxn ang="0">
                  <a:pos x="0" y="335"/>
                </a:cxn>
                <a:cxn ang="0">
                  <a:pos x="440" y="0"/>
                </a:cxn>
                <a:cxn ang="0">
                  <a:pos x="4505" y="1674"/>
                </a:cxn>
                <a:cxn ang="0">
                  <a:pos x="3407" y="3431"/>
                </a:cxn>
                <a:cxn ang="0">
                  <a:pos x="5604" y="3431"/>
                </a:cxn>
                <a:cxn ang="0">
                  <a:pos x="6264" y="1674"/>
                </a:cxn>
                <a:cxn ang="0">
                  <a:pos x="7363" y="2594"/>
                </a:cxn>
                <a:cxn ang="0">
                  <a:pos x="8022" y="1674"/>
                </a:cxn>
                <a:cxn ang="0">
                  <a:pos x="9121" y="1674"/>
                </a:cxn>
                <a:cxn ang="0">
                  <a:pos x="15385" y="7364"/>
                </a:cxn>
                <a:cxn ang="0">
                  <a:pos x="15385" y="10879"/>
                </a:cxn>
                <a:cxn ang="0">
                  <a:pos x="16593" y="12971"/>
                </a:cxn>
                <a:cxn ang="0">
                  <a:pos x="16593" y="14728"/>
                </a:cxn>
                <a:cxn ang="0">
                  <a:pos x="18132" y="15146"/>
                </a:cxn>
                <a:cxn ang="0">
                  <a:pos x="19890" y="19916"/>
                </a:cxn>
                <a:cxn ang="0">
                  <a:pos x="19341" y="18577"/>
                </a:cxn>
                <a:cxn ang="0">
                  <a:pos x="16593" y="19498"/>
                </a:cxn>
                <a:cxn ang="0">
                  <a:pos x="16593" y="19916"/>
                </a:cxn>
                <a:cxn ang="0">
                  <a:pos x="13626" y="18243"/>
                </a:cxn>
                <a:cxn ang="0">
                  <a:pos x="10220" y="16485"/>
                </a:cxn>
                <a:cxn ang="0">
                  <a:pos x="6264" y="13808"/>
                </a:cxn>
                <a:cxn ang="0">
                  <a:pos x="5604" y="12552"/>
                </a:cxn>
                <a:cxn ang="0">
                  <a:pos x="2857" y="10377"/>
                </a:cxn>
                <a:cxn ang="0">
                  <a:pos x="2857" y="9038"/>
                </a:cxn>
                <a:cxn ang="0">
                  <a:pos x="2857" y="6946"/>
                </a:cxn>
                <a:cxn ang="0">
                  <a:pos x="1758" y="6109"/>
                </a:cxn>
                <a:cxn ang="0">
                  <a:pos x="440" y="3431"/>
                </a:cxn>
                <a:cxn ang="0">
                  <a:pos x="0" y="335"/>
                </a:cxn>
              </a:cxnLst>
              <a:rect l="0" t="0" r="r" b="b"/>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6" name="Freeform 126"/>
            <p:cNvSpPr>
              <a:spLocks/>
            </p:cNvSpPr>
            <p:nvPr/>
          </p:nvSpPr>
          <p:spPr bwMode="auto">
            <a:xfrm>
              <a:off x="6561138" y="2522538"/>
              <a:ext cx="879475" cy="407987"/>
            </a:xfrm>
            <a:custGeom>
              <a:avLst/>
              <a:gdLst/>
              <a:ahLst/>
              <a:cxnLst>
                <a:cxn ang="0">
                  <a:pos x="5853" y="0"/>
                </a:cxn>
                <a:cxn ang="0">
                  <a:pos x="8613" y="3053"/>
                </a:cxn>
                <a:cxn ang="0">
                  <a:pos x="10260" y="2243"/>
                </a:cxn>
                <a:cxn ang="0">
                  <a:pos x="11821" y="3364"/>
                </a:cxn>
                <a:cxn ang="0">
                  <a:pos x="12413" y="4330"/>
                </a:cxn>
                <a:cxn ang="0">
                  <a:pos x="13685" y="4330"/>
                </a:cxn>
                <a:cxn ang="0">
                  <a:pos x="15347" y="1464"/>
                </a:cxn>
                <a:cxn ang="0">
                  <a:pos x="17139" y="2243"/>
                </a:cxn>
                <a:cxn ang="0">
                  <a:pos x="17066" y="5140"/>
                </a:cxn>
                <a:cxn ang="0">
                  <a:pos x="16908" y="5981"/>
                </a:cxn>
                <a:cxn ang="0">
                  <a:pos x="17442" y="6449"/>
                </a:cxn>
                <a:cxn ang="0">
                  <a:pos x="18035" y="6760"/>
                </a:cxn>
                <a:cxn ang="0">
                  <a:pos x="18627" y="5639"/>
                </a:cxn>
                <a:cxn ang="0">
                  <a:pos x="19451" y="6916"/>
                </a:cxn>
                <a:cxn ang="0">
                  <a:pos x="19986" y="8224"/>
                </a:cxn>
                <a:cxn ang="0">
                  <a:pos x="19393" y="8224"/>
                </a:cxn>
                <a:cxn ang="0">
                  <a:pos x="18627" y="9346"/>
                </a:cxn>
                <a:cxn ang="0">
                  <a:pos x="18483" y="9813"/>
                </a:cxn>
                <a:cxn ang="0">
                  <a:pos x="18266" y="9502"/>
                </a:cxn>
                <a:cxn ang="0">
                  <a:pos x="17890" y="10125"/>
                </a:cxn>
                <a:cxn ang="0">
                  <a:pos x="17442" y="11589"/>
                </a:cxn>
                <a:cxn ang="0">
                  <a:pos x="16908" y="12741"/>
                </a:cxn>
                <a:cxn ang="0">
                  <a:pos x="16315" y="12897"/>
                </a:cxn>
                <a:cxn ang="0">
                  <a:pos x="15578" y="12741"/>
                </a:cxn>
                <a:cxn ang="0">
                  <a:pos x="15491" y="14019"/>
                </a:cxn>
                <a:cxn ang="0">
                  <a:pos x="15723" y="15639"/>
                </a:cxn>
                <a:cxn ang="0">
                  <a:pos x="15260" y="17072"/>
                </a:cxn>
                <a:cxn ang="0">
                  <a:pos x="14740" y="18193"/>
                </a:cxn>
                <a:cxn ang="0">
                  <a:pos x="12211" y="19969"/>
                </a:cxn>
                <a:cxn ang="0">
                  <a:pos x="11590" y="19657"/>
                </a:cxn>
                <a:cxn ang="0">
                  <a:pos x="10029" y="19034"/>
                </a:cxn>
                <a:cxn ang="0">
                  <a:pos x="8829" y="18380"/>
                </a:cxn>
                <a:cxn ang="0">
                  <a:pos x="7413" y="18692"/>
                </a:cxn>
                <a:cxn ang="0">
                  <a:pos x="6662" y="19034"/>
                </a:cxn>
                <a:cxn ang="0">
                  <a:pos x="5910" y="16604"/>
                </a:cxn>
                <a:cxn ang="0">
                  <a:pos x="5535" y="16106"/>
                </a:cxn>
                <a:cxn ang="0">
                  <a:pos x="4350" y="14829"/>
                </a:cxn>
                <a:cxn ang="0">
                  <a:pos x="3136" y="14517"/>
                </a:cxn>
                <a:cxn ang="0">
                  <a:pos x="2399" y="13209"/>
                </a:cxn>
                <a:cxn ang="0">
                  <a:pos x="2399" y="12243"/>
                </a:cxn>
                <a:cxn ang="0">
                  <a:pos x="2023" y="10312"/>
                </a:cxn>
                <a:cxn ang="0">
                  <a:pos x="1431" y="9502"/>
                </a:cxn>
                <a:cxn ang="0">
                  <a:pos x="1214" y="8847"/>
                </a:cxn>
                <a:cxn ang="0">
                  <a:pos x="592" y="8536"/>
                </a:cxn>
                <a:cxn ang="0">
                  <a:pos x="231" y="8069"/>
                </a:cxn>
                <a:cxn ang="0">
                  <a:pos x="0" y="6916"/>
                </a:cxn>
                <a:cxn ang="0">
                  <a:pos x="983" y="5639"/>
                </a:cxn>
                <a:cxn ang="0">
                  <a:pos x="1358" y="4330"/>
                </a:cxn>
                <a:cxn ang="0">
                  <a:pos x="1806" y="3551"/>
                </a:cxn>
                <a:cxn ang="0">
                  <a:pos x="2775" y="3863"/>
                </a:cxn>
                <a:cxn ang="0">
                  <a:pos x="3584" y="4330"/>
                </a:cxn>
                <a:cxn ang="0">
                  <a:pos x="4942" y="4642"/>
                </a:cxn>
                <a:cxn ang="0">
                  <a:pos x="5853" y="3551"/>
                </a:cxn>
                <a:cxn ang="0">
                  <a:pos x="5462" y="1464"/>
                </a:cxn>
                <a:cxn ang="0">
                  <a:pos x="5853" y="498"/>
                </a:cxn>
              </a:cxnLst>
              <a:rect l="0" t="0" r="r" b="b"/>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7" name="Freeform 127"/>
            <p:cNvSpPr>
              <a:spLocks/>
            </p:cNvSpPr>
            <p:nvPr/>
          </p:nvSpPr>
          <p:spPr bwMode="auto">
            <a:xfrm>
              <a:off x="6484938" y="3352800"/>
              <a:ext cx="234950" cy="128588"/>
            </a:xfrm>
            <a:custGeom>
              <a:avLst/>
              <a:gdLst/>
              <a:ahLst/>
              <a:cxnLst>
                <a:cxn ang="0">
                  <a:pos x="2005" y="0"/>
                </a:cxn>
                <a:cxn ang="0">
                  <a:pos x="3360" y="1084"/>
                </a:cxn>
                <a:cxn ang="0">
                  <a:pos x="7317" y="4039"/>
                </a:cxn>
                <a:cxn ang="0">
                  <a:pos x="8130" y="6700"/>
                </a:cxn>
                <a:cxn ang="0">
                  <a:pos x="8726" y="6108"/>
                </a:cxn>
                <a:cxn ang="0">
                  <a:pos x="9539" y="6108"/>
                </a:cxn>
                <a:cxn ang="0">
                  <a:pos x="10136" y="8276"/>
                </a:cxn>
                <a:cxn ang="0">
                  <a:pos x="11545" y="9261"/>
                </a:cxn>
                <a:cxn ang="0">
                  <a:pos x="12412" y="8276"/>
                </a:cxn>
                <a:cxn ang="0">
                  <a:pos x="12412" y="10739"/>
                </a:cxn>
                <a:cxn ang="0">
                  <a:pos x="13225" y="10739"/>
                </a:cxn>
                <a:cxn ang="0">
                  <a:pos x="15447" y="12315"/>
                </a:cxn>
                <a:cxn ang="0">
                  <a:pos x="15989" y="11724"/>
                </a:cxn>
                <a:cxn ang="0">
                  <a:pos x="17398" y="12315"/>
                </a:cxn>
                <a:cxn ang="0">
                  <a:pos x="19946" y="12315"/>
                </a:cxn>
                <a:cxn ang="0">
                  <a:pos x="19675" y="14877"/>
                </a:cxn>
                <a:cxn ang="0">
                  <a:pos x="19946" y="19901"/>
                </a:cxn>
                <a:cxn ang="0">
                  <a:pos x="17724" y="19901"/>
                </a:cxn>
                <a:cxn ang="0">
                  <a:pos x="17724" y="18916"/>
                </a:cxn>
                <a:cxn ang="0">
                  <a:pos x="16856" y="18916"/>
                </a:cxn>
                <a:cxn ang="0">
                  <a:pos x="15447" y="18916"/>
                </a:cxn>
                <a:cxn ang="0">
                  <a:pos x="15176" y="18916"/>
                </a:cxn>
                <a:cxn ang="0">
                  <a:pos x="14092" y="17340"/>
                </a:cxn>
                <a:cxn ang="0">
                  <a:pos x="13225" y="18325"/>
                </a:cxn>
                <a:cxn ang="0">
                  <a:pos x="11870" y="16847"/>
                </a:cxn>
                <a:cxn ang="0">
                  <a:pos x="11545" y="15862"/>
                </a:cxn>
                <a:cxn ang="0">
                  <a:pos x="9322" y="14877"/>
                </a:cxn>
                <a:cxn ang="0">
                  <a:pos x="6450" y="13300"/>
                </a:cxn>
                <a:cxn ang="0">
                  <a:pos x="4770" y="12315"/>
                </a:cxn>
                <a:cxn ang="0">
                  <a:pos x="2818" y="10739"/>
                </a:cxn>
                <a:cxn ang="0">
                  <a:pos x="1138" y="9261"/>
                </a:cxn>
                <a:cxn ang="0">
                  <a:pos x="0" y="7685"/>
                </a:cxn>
                <a:cxn ang="0">
                  <a:pos x="1138" y="6700"/>
                </a:cxn>
                <a:cxn ang="0">
                  <a:pos x="596" y="5123"/>
                </a:cxn>
                <a:cxn ang="0">
                  <a:pos x="1138" y="3645"/>
                </a:cxn>
                <a:cxn ang="0">
                  <a:pos x="2005" y="0"/>
                </a:cxn>
              </a:cxnLst>
              <a:rect l="0" t="0" r="r" b="b"/>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8" name="Freeform 128"/>
            <p:cNvSpPr>
              <a:spLocks/>
            </p:cNvSpPr>
            <p:nvPr/>
          </p:nvSpPr>
          <p:spPr bwMode="auto">
            <a:xfrm>
              <a:off x="5732463" y="3530600"/>
              <a:ext cx="207962" cy="254000"/>
            </a:xfrm>
            <a:custGeom>
              <a:avLst/>
              <a:gdLst/>
              <a:ahLst/>
              <a:cxnLst>
                <a:cxn ang="0">
                  <a:pos x="8196" y="6216"/>
                </a:cxn>
                <a:cxn ang="0">
                  <a:pos x="8196" y="4411"/>
                </a:cxn>
                <a:cxn ang="0">
                  <a:pos x="8563" y="3609"/>
                </a:cxn>
                <a:cxn ang="0">
                  <a:pos x="8563" y="2857"/>
                </a:cxn>
                <a:cxn ang="0">
                  <a:pos x="9847" y="2857"/>
                </a:cxn>
                <a:cxn ang="0">
                  <a:pos x="10092" y="2857"/>
                </a:cxn>
                <a:cxn ang="0">
                  <a:pos x="9847" y="2055"/>
                </a:cxn>
                <a:cxn ang="0">
                  <a:pos x="9174" y="2055"/>
                </a:cxn>
                <a:cxn ang="0">
                  <a:pos x="8563" y="301"/>
                </a:cxn>
                <a:cxn ang="0">
                  <a:pos x="9174" y="0"/>
                </a:cxn>
                <a:cxn ang="0">
                  <a:pos x="9847" y="0"/>
                </a:cxn>
                <a:cxn ang="0">
                  <a:pos x="11682" y="2356"/>
                </a:cxn>
                <a:cxn ang="0">
                  <a:pos x="15229" y="3358"/>
                </a:cxn>
                <a:cxn ang="0">
                  <a:pos x="16820" y="3609"/>
                </a:cxn>
                <a:cxn ang="0">
                  <a:pos x="18960" y="5714"/>
                </a:cxn>
                <a:cxn ang="0">
                  <a:pos x="19939" y="6216"/>
                </a:cxn>
                <a:cxn ang="0">
                  <a:pos x="18960" y="8822"/>
                </a:cxn>
                <a:cxn ang="0">
                  <a:pos x="16820" y="11178"/>
                </a:cxn>
                <a:cxn ang="0">
                  <a:pos x="16453" y="11178"/>
                </a:cxn>
                <a:cxn ang="0">
                  <a:pos x="15841" y="10877"/>
                </a:cxn>
                <a:cxn ang="0">
                  <a:pos x="15229" y="11880"/>
                </a:cxn>
                <a:cxn ang="0">
                  <a:pos x="14862" y="13233"/>
                </a:cxn>
                <a:cxn ang="0">
                  <a:pos x="15229" y="14536"/>
                </a:cxn>
                <a:cxn ang="0">
                  <a:pos x="12599" y="15038"/>
                </a:cxn>
                <a:cxn ang="0">
                  <a:pos x="11682" y="15789"/>
                </a:cxn>
                <a:cxn ang="0">
                  <a:pos x="11682" y="16591"/>
                </a:cxn>
                <a:cxn ang="0">
                  <a:pos x="11070" y="17093"/>
                </a:cxn>
                <a:cxn ang="0">
                  <a:pos x="8563" y="17393"/>
                </a:cxn>
                <a:cxn ang="0">
                  <a:pos x="8563" y="18647"/>
                </a:cxn>
                <a:cxn ang="0">
                  <a:pos x="8196" y="19148"/>
                </a:cxn>
                <a:cxn ang="0">
                  <a:pos x="7217" y="19148"/>
                </a:cxn>
                <a:cxn ang="0">
                  <a:pos x="4465" y="19699"/>
                </a:cxn>
                <a:cxn ang="0">
                  <a:pos x="3119" y="19950"/>
                </a:cxn>
                <a:cxn ang="0">
                  <a:pos x="0" y="14536"/>
                </a:cxn>
                <a:cxn ang="0">
                  <a:pos x="8196" y="11880"/>
                </a:cxn>
                <a:cxn ang="0">
                  <a:pos x="9174" y="7519"/>
                </a:cxn>
                <a:cxn ang="0">
                  <a:pos x="8196" y="6216"/>
                </a:cxn>
              </a:cxnLst>
              <a:rect l="0" t="0" r="r" b="b"/>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09" name="Freeform 129"/>
            <p:cNvSpPr>
              <a:spLocks/>
            </p:cNvSpPr>
            <p:nvPr/>
          </p:nvSpPr>
          <p:spPr bwMode="auto">
            <a:xfrm>
              <a:off x="5959475" y="3136900"/>
              <a:ext cx="438150" cy="438150"/>
            </a:xfrm>
            <a:custGeom>
              <a:avLst/>
              <a:gdLst/>
              <a:ahLst/>
              <a:cxnLst>
                <a:cxn ang="0">
                  <a:pos x="16348" y="0"/>
                </a:cxn>
                <a:cxn ang="0">
                  <a:pos x="18783" y="1480"/>
                </a:cxn>
                <a:cxn ang="0">
                  <a:pos x="19681" y="2700"/>
                </a:cxn>
                <a:cxn ang="0">
                  <a:pos x="17565" y="3919"/>
                </a:cxn>
                <a:cxn ang="0">
                  <a:pos x="15594" y="3599"/>
                </a:cxn>
                <a:cxn ang="0">
                  <a:pos x="15768" y="4790"/>
                </a:cxn>
                <a:cxn ang="0">
                  <a:pos x="16348" y="6299"/>
                </a:cxn>
                <a:cxn ang="0">
                  <a:pos x="17565" y="7054"/>
                </a:cxn>
                <a:cxn ang="0">
                  <a:pos x="17130" y="7808"/>
                </a:cxn>
                <a:cxn ang="0">
                  <a:pos x="17130" y="8999"/>
                </a:cxn>
                <a:cxn ang="0">
                  <a:pos x="16058" y="10363"/>
                </a:cxn>
                <a:cxn ang="0">
                  <a:pos x="15594" y="11727"/>
                </a:cxn>
                <a:cxn ang="0">
                  <a:pos x="14406" y="13062"/>
                </a:cxn>
                <a:cxn ang="0">
                  <a:pos x="13971" y="13527"/>
                </a:cxn>
                <a:cxn ang="0">
                  <a:pos x="12145" y="13527"/>
                </a:cxn>
                <a:cxn ang="0">
                  <a:pos x="11710" y="14107"/>
                </a:cxn>
                <a:cxn ang="0">
                  <a:pos x="12029" y="15472"/>
                </a:cxn>
                <a:cxn ang="0">
                  <a:pos x="12464" y="16952"/>
                </a:cxn>
                <a:cxn ang="0">
                  <a:pos x="13217" y="18926"/>
                </a:cxn>
                <a:cxn ang="0">
                  <a:pos x="12609" y="18926"/>
                </a:cxn>
                <a:cxn ang="0">
                  <a:pos x="11710" y="19216"/>
                </a:cxn>
                <a:cxn ang="0">
                  <a:pos x="10493" y="19390"/>
                </a:cxn>
                <a:cxn ang="0">
                  <a:pos x="10058" y="19681"/>
                </a:cxn>
                <a:cxn ang="0">
                  <a:pos x="8551" y="19390"/>
                </a:cxn>
                <a:cxn ang="0">
                  <a:pos x="8116" y="18200"/>
                </a:cxn>
                <a:cxn ang="0">
                  <a:pos x="7362" y="17417"/>
                </a:cxn>
                <a:cxn ang="0">
                  <a:pos x="6290" y="17417"/>
                </a:cxn>
                <a:cxn ang="0">
                  <a:pos x="4957" y="18026"/>
                </a:cxn>
                <a:cxn ang="0">
                  <a:pos x="3913" y="17417"/>
                </a:cxn>
                <a:cxn ang="0">
                  <a:pos x="1942" y="17736"/>
                </a:cxn>
                <a:cxn ang="0">
                  <a:pos x="1188" y="17271"/>
                </a:cxn>
                <a:cxn ang="0">
                  <a:pos x="1942" y="16226"/>
                </a:cxn>
                <a:cxn ang="0">
                  <a:pos x="3014" y="15762"/>
                </a:cxn>
                <a:cxn ang="0">
                  <a:pos x="3159" y="15472"/>
                </a:cxn>
                <a:cxn ang="0">
                  <a:pos x="2725" y="14862"/>
                </a:cxn>
                <a:cxn ang="0">
                  <a:pos x="1797" y="13062"/>
                </a:cxn>
                <a:cxn ang="0">
                  <a:pos x="0" y="11437"/>
                </a:cxn>
                <a:cxn ang="0">
                  <a:pos x="2725" y="11872"/>
                </a:cxn>
                <a:cxn ang="0">
                  <a:pos x="3913" y="11727"/>
                </a:cxn>
                <a:cxn ang="0">
                  <a:pos x="6638" y="10972"/>
                </a:cxn>
                <a:cxn ang="0">
                  <a:pos x="6928" y="9173"/>
                </a:cxn>
                <a:cxn ang="0">
                  <a:pos x="7362" y="8999"/>
                </a:cxn>
                <a:cxn ang="0">
                  <a:pos x="8261" y="8563"/>
                </a:cxn>
                <a:cxn ang="0">
                  <a:pos x="9014" y="8563"/>
                </a:cxn>
                <a:cxn ang="0">
                  <a:pos x="9768" y="8708"/>
                </a:cxn>
                <a:cxn ang="0">
                  <a:pos x="10058" y="7518"/>
                </a:cxn>
                <a:cxn ang="0">
                  <a:pos x="10203" y="6299"/>
                </a:cxn>
                <a:cxn ang="0">
                  <a:pos x="10812" y="5399"/>
                </a:cxn>
                <a:cxn ang="0">
                  <a:pos x="10957" y="4790"/>
                </a:cxn>
                <a:cxn ang="0">
                  <a:pos x="11710" y="4035"/>
                </a:cxn>
                <a:cxn ang="0">
                  <a:pos x="12145" y="2700"/>
                </a:cxn>
                <a:cxn ang="0">
                  <a:pos x="12145" y="900"/>
                </a:cxn>
                <a:cxn ang="0">
                  <a:pos x="13681" y="290"/>
                </a:cxn>
              </a:cxnLst>
              <a:rect l="0" t="0" r="r" b="b"/>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0" name="Freeform 130"/>
            <p:cNvSpPr>
              <a:spLocks/>
            </p:cNvSpPr>
            <p:nvPr/>
          </p:nvSpPr>
          <p:spPr bwMode="auto">
            <a:xfrm>
              <a:off x="7639050" y="3724275"/>
              <a:ext cx="131763" cy="187325"/>
            </a:xfrm>
            <a:custGeom>
              <a:avLst/>
              <a:gdLst/>
              <a:ahLst/>
              <a:cxnLst>
                <a:cxn ang="0">
                  <a:pos x="19904" y="19932"/>
                </a:cxn>
                <a:cxn ang="0">
                  <a:pos x="19327" y="18915"/>
                </a:cxn>
                <a:cxn ang="0">
                  <a:pos x="17885" y="18169"/>
                </a:cxn>
                <a:cxn ang="0">
                  <a:pos x="16923" y="17492"/>
                </a:cxn>
                <a:cxn ang="0">
                  <a:pos x="15385" y="16475"/>
                </a:cxn>
                <a:cxn ang="0">
                  <a:pos x="14423" y="16068"/>
                </a:cxn>
                <a:cxn ang="0">
                  <a:pos x="13942" y="14712"/>
                </a:cxn>
                <a:cxn ang="0">
                  <a:pos x="12981" y="15390"/>
                </a:cxn>
                <a:cxn ang="0">
                  <a:pos x="14423" y="17492"/>
                </a:cxn>
                <a:cxn ang="0">
                  <a:pos x="13942" y="17492"/>
                </a:cxn>
                <a:cxn ang="0">
                  <a:pos x="12019" y="16068"/>
                </a:cxn>
                <a:cxn ang="0">
                  <a:pos x="8942" y="15390"/>
                </a:cxn>
                <a:cxn ang="0">
                  <a:pos x="7885" y="16068"/>
                </a:cxn>
                <a:cxn ang="0">
                  <a:pos x="7500" y="16068"/>
                </a:cxn>
                <a:cxn ang="0">
                  <a:pos x="6442" y="15390"/>
                </a:cxn>
                <a:cxn ang="0">
                  <a:pos x="5000" y="14712"/>
                </a:cxn>
                <a:cxn ang="0">
                  <a:pos x="5481" y="13627"/>
                </a:cxn>
                <a:cxn ang="0">
                  <a:pos x="5481" y="12610"/>
                </a:cxn>
                <a:cxn ang="0">
                  <a:pos x="5000" y="12610"/>
                </a:cxn>
                <a:cxn ang="0">
                  <a:pos x="3942" y="13627"/>
                </a:cxn>
                <a:cxn ang="0">
                  <a:pos x="3558" y="13288"/>
                </a:cxn>
                <a:cxn ang="0">
                  <a:pos x="1538" y="9831"/>
                </a:cxn>
                <a:cxn ang="0">
                  <a:pos x="0" y="7322"/>
                </a:cxn>
                <a:cxn ang="0">
                  <a:pos x="1538" y="8068"/>
                </a:cxn>
                <a:cxn ang="0">
                  <a:pos x="2500" y="8746"/>
                </a:cxn>
                <a:cxn ang="0">
                  <a:pos x="3558" y="8068"/>
                </a:cxn>
                <a:cxn ang="0">
                  <a:pos x="2500" y="5966"/>
                </a:cxn>
                <a:cxn ang="0">
                  <a:pos x="2500" y="3458"/>
                </a:cxn>
                <a:cxn ang="0">
                  <a:pos x="3558" y="0"/>
                </a:cxn>
                <a:cxn ang="0">
                  <a:pos x="5000" y="0"/>
                </a:cxn>
                <a:cxn ang="0">
                  <a:pos x="7885" y="678"/>
                </a:cxn>
                <a:cxn ang="0">
                  <a:pos x="8942" y="0"/>
                </a:cxn>
                <a:cxn ang="0">
                  <a:pos x="9423" y="678"/>
                </a:cxn>
                <a:cxn ang="0">
                  <a:pos x="9423" y="1763"/>
                </a:cxn>
                <a:cxn ang="0">
                  <a:pos x="9423" y="3458"/>
                </a:cxn>
                <a:cxn ang="0">
                  <a:pos x="11442" y="4542"/>
                </a:cxn>
                <a:cxn ang="0">
                  <a:pos x="11442" y="5966"/>
                </a:cxn>
                <a:cxn ang="0">
                  <a:pos x="10481" y="8068"/>
                </a:cxn>
                <a:cxn ang="0">
                  <a:pos x="7885" y="8746"/>
                </a:cxn>
                <a:cxn ang="0">
                  <a:pos x="7500" y="10102"/>
                </a:cxn>
                <a:cxn ang="0">
                  <a:pos x="8942" y="11932"/>
                </a:cxn>
                <a:cxn ang="0">
                  <a:pos x="8942" y="12610"/>
                </a:cxn>
                <a:cxn ang="0">
                  <a:pos x="8942" y="13627"/>
                </a:cxn>
                <a:cxn ang="0">
                  <a:pos x="11442" y="14712"/>
                </a:cxn>
                <a:cxn ang="0">
                  <a:pos x="12019" y="14373"/>
                </a:cxn>
                <a:cxn ang="0">
                  <a:pos x="12019" y="13627"/>
                </a:cxn>
                <a:cxn ang="0">
                  <a:pos x="14423" y="13627"/>
                </a:cxn>
                <a:cxn ang="0">
                  <a:pos x="15385" y="15390"/>
                </a:cxn>
                <a:cxn ang="0">
                  <a:pos x="15962" y="15390"/>
                </a:cxn>
                <a:cxn ang="0">
                  <a:pos x="15962" y="14712"/>
                </a:cxn>
                <a:cxn ang="0">
                  <a:pos x="19327" y="15390"/>
                </a:cxn>
                <a:cxn ang="0">
                  <a:pos x="17885" y="16068"/>
                </a:cxn>
                <a:cxn ang="0">
                  <a:pos x="18365" y="17153"/>
                </a:cxn>
                <a:cxn ang="0">
                  <a:pos x="19904" y="17492"/>
                </a:cxn>
                <a:cxn ang="0">
                  <a:pos x="19904" y="19932"/>
                </a:cxn>
              </a:cxnLst>
              <a:rect l="0" t="0" r="r" b="b"/>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1" name="Freeform 131"/>
            <p:cNvSpPr>
              <a:spLocks/>
            </p:cNvSpPr>
            <p:nvPr/>
          </p:nvSpPr>
          <p:spPr bwMode="auto">
            <a:xfrm>
              <a:off x="7724775" y="3990975"/>
              <a:ext cx="128588" cy="128588"/>
            </a:xfrm>
            <a:custGeom>
              <a:avLst/>
              <a:gdLst/>
              <a:ahLst/>
              <a:cxnLst>
                <a:cxn ang="0">
                  <a:pos x="14877" y="19901"/>
                </a:cxn>
                <a:cxn ang="0">
                  <a:pos x="13695" y="18916"/>
                </a:cxn>
                <a:cxn ang="0">
                  <a:pos x="13695" y="18325"/>
                </a:cxn>
                <a:cxn ang="0">
                  <a:pos x="13695" y="17340"/>
                </a:cxn>
                <a:cxn ang="0">
                  <a:pos x="13300" y="18325"/>
                </a:cxn>
                <a:cxn ang="0">
                  <a:pos x="9655" y="17340"/>
                </a:cxn>
                <a:cxn ang="0">
                  <a:pos x="8177" y="13300"/>
                </a:cxn>
                <a:cxn ang="0">
                  <a:pos x="9163" y="11724"/>
                </a:cxn>
                <a:cxn ang="0">
                  <a:pos x="8177" y="10246"/>
                </a:cxn>
                <a:cxn ang="0">
                  <a:pos x="5616" y="9163"/>
                </a:cxn>
                <a:cxn ang="0">
                  <a:pos x="6601" y="11724"/>
                </a:cxn>
                <a:cxn ang="0">
                  <a:pos x="5025" y="10640"/>
                </a:cxn>
                <a:cxn ang="0">
                  <a:pos x="4039" y="10246"/>
                </a:cxn>
                <a:cxn ang="0">
                  <a:pos x="4039" y="10640"/>
                </a:cxn>
                <a:cxn ang="0">
                  <a:pos x="3054" y="10640"/>
                </a:cxn>
                <a:cxn ang="0">
                  <a:pos x="2562" y="9163"/>
                </a:cxn>
                <a:cxn ang="0">
                  <a:pos x="985" y="10640"/>
                </a:cxn>
                <a:cxn ang="0">
                  <a:pos x="0" y="13300"/>
                </a:cxn>
                <a:cxn ang="0">
                  <a:pos x="0" y="11724"/>
                </a:cxn>
                <a:cxn ang="0">
                  <a:pos x="0" y="8177"/>
                </a:cxn>
                <a:cxn ang="0">
                  <a:pos x="3054" y="7586"/>
                </a:cxn>
                <a:cxn ang="0">
                  <a:pos x="4039" y="5616"/>
                </a:cxn>
                <a:cxn ang="0">
                  <a:pos x="6601" y="5025"/>
                </a:cxn>
                <a:cxn ang="0">
                  <a:pos x="7192" y="6601"/>
                </a:cxn>
                <a:cxn ang="0">
                  <a:pos x="6601" y="7586"/>
                </a:cxn>
                <a:cxn ang="0">
                  <a:pos x="6601" y="8177"/>
                </a:cxn>
                <a:cxn ang="0">
                  <a:pos x="9163" y="6601"/>
                </a:cxn>
                <a:cxn ang="0">
                  <a:pos x="9655" y="5025"/>
                </a:cxn>
                <a:cxn ang="0">
                  <a:pos x="11724" y="5616"/>
                </a:cxn>
                <a:cxn ang="0">
                  <a:pos x="11724" y="3547"/>
                </a:cxn>
                <a:cxn ang="0">
                  <a:pos x="12217" y="4039"/>
                </a:cxn>
                <a:cxn ang="0">
                  <a:pos x="13300" y="3547"/>
                </a:cxn>
                <a:cxn ang="0">
                  <a:pos x="14877" y="3547"/>
                </a:cxn>
                <a:cxn ang="0">
                  <a:pos x="13695" y="0"/>
                </a:cxn>
                <a:cxn ang="0">
                  <a:pos x="16355" y="1576"/>
                </a:cxn>
                <a:cxn ang="0">
                  <a:pos x="17833" y="2562"/>
                </a:cxn>
                <a:cxn ang="0">
                  <a:pos x="17833" y="5025"/>
                </a:cxn>
                <a:cxn ang="0">
                  <a:pos x="17340" y="5616"/>
                </a:cxn>
                <a:cxn ang="0">
                  <a:pos x="18916" y="5616"/>
                </a:cxn>
                <a:cxn ang="0">
                  <a:pos x="18916" y="9163"/>
                </a:cxn>
                <a:cxn ang="0">
                  <a:pos x="19901" y="11724"/>
                </a:cxn>
                <a:cxn ang="0">
                  <a:pos x="17833" y="12217"/>
                </a:cxn>
                <a:cxn ang="0">
                  <a:pos x="18916" y="15862"/>
                </a:cxn>
                <a:cxn ang="0">
                  <a:pos x="17833" y="15862"/>
                </a:cxn>
                <a:cxn ang="0">
                  <a:pos x="16355" y="11724"/>
                </a:cxn>
                <a:cxn ang="0">
                  <a:pos x="13695" y="14286"/>
                </a:cxn>
                <a:cxn ang="0">
                  <a:pos x="15862" y="16256"/>
                </a:cxn>
                <a:cxn ang="0">
                  <a:pos x="14877" y="19901"/>
                </a:cxn>
              </a:cxnLst>
              <a:rect l="0" t="0" r="r" b="b"/>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2" name="Freeform 132"/>
            <p:cNvSpPr>
              <a:spLocks/>
            </p:cNvSpPr>
            <p:nvPr/>
          </p:nvSpPr>
          <p:spPr bwMode="auto">
            <a:xfrm>
              <a:off x="7715250" y="3929063"/>
              <a:ext cx="30163" cy="47625"/>
            </a:xfrm>
            <a:custGeom>
              <a:avLst/>
              <a:gdLst/>
              <a:ahLst/>
              <a:cxnLst>
                <a:cxn ang="0">
                  <a:pos x="0" y="19730"/>
                </a:cxn>
                <a:cxn ang="0">
                  <a:pos x="0" y="7027"/>
                </a:cxn>
                <a:cxn ang="0">
                  <a:pos x="0" y="0"/>
                </a:cxn>
                <a:cxn ang="0">
                  <a:pos x="6667" y="0"/>
                </a:cxn>
                <a:cxn ang="0">
                  <a:pos x="10833" y="4324"/>
                </a:cxn>
                <a:cxn ang="0">
                  <a:pos x="12917" y="1081"/>
                </a:cxn>
                <a:cxn ang="0">
                  <a:pos x="19583" y="4324"/>
                </a:cxn>
                <a:cxn ang="0">
                  <a:pos x="19583" y="8378"/>
                </a:cxn>
                <a:cxn ang="0">
                  <a:pos x="17083" y="11081"/>
                </a:cxn>
                <a:cxn ang="0">
                  <a:pos x="0" y="19730"/>
                </a:cxn>
              </a:cxnLst>
              <a:rect l="0" t="0" r="r" b="b"/>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3" name="Freeform 133"/>
            <p:cNvSpPr>
              <a:spLocks/>
            </p:cNvSpPr>
            <p:nvPr/>
          </p:nvSpPr>
          <p:spPr bwMode="auto">
            <a:xfrm>
              <a:off x="7580313" y="3938588"/>
              <a:ext cx="69850" cy="88900"/>
            </a:xfrm>
            <a:custGeom>
              <a:avLst/>
              <a:gdLst/>
              <a:ahLst/>
              <a:cxnLst>
                <a:cxn ang="0">
                  <a:pos x="0" y="19857"/>
                </a:cxn>
                <a:cxn ang="0">
                  <a:pos x="4909" y="16857"/>
                </a:cxn>
                <a:cxn ang="0">
                  <a:pos x="7636" y="15429"/>
                </a:cxn>
                <a:cxn ang="0">
                  <a:pos x="11273" y="11000"/>
                </a:cxn>
                <a:cxn ang="0">
                  <a:pos x="14182" y="8143"/>
                </a:cxn>
                <a:cxn ang="0">
                  <a:pos x="16909" y="7286"/>
                </a:cxn>
                <a:cxn ang="0">
                  <a:pos x="16909" y="3714"/>
                </a:cxn>
                <a:cxn ang="0">
                  <a:pos x="18727" y="0"/>
                </a:cxn>
                <a:cxn ang="0">
                  <a:pos x="18727" y="2286"/>
                </a:cxn>
                <a:cxn ang="0">
                  <a:pos x="18727" y="3714"/>
                </a:cxn>
                <a:cxn ang="0">
                  <a:pos x="19818" y="7286"/>
                </a:cxn>
                <a:cxn ang="0">
                  <a:pos x="16909" y="8143"/>
                </a:cxn>
                <a:cxn ang="0">
                  <a:pos x="16909" y="11000"/>
                </a:cxn>
                <a:cxn ang="0">
                  <a:pos x="14182" y="11714"/>
                </a:cxn>
                <a:cxn ang="0">
                  <a:pos x="11273" y="15429"/>
                </a:cxn>
                <a:cxn ang="0">
                  <a:pos x="7636" y="16857"/>
                </a:cxn>
                <a:cxn ang="0">
                  <a:pos x="3818" y="19000"/>
                </a:cxn>
                <a:cxn ang="0">
                  <a:pos x="0" y="19857"/>
                </a:cxn>
              </a:cxnLst>
              <a:rect l="0" t="0" r="r" b="b"/>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4" name="Freeform 134"/>
            <p:cNvSpPr>
              <a:spLocks/>
            </p:cNvSpPr>
            <p:nvPr/>
          </p:nvSpPr>
          <p:spPr bwMode="auto">
            <a:xfrm>
              <a:off x="7777163" y="3905250"/>
              <a:ext cx="44450" cy="50800"/>
            </a:xfrm>
            <a:custGeom>
              <a:avLst/>
              <a:gdLst/>
              <a:ahLst/>
              <a:cxnLst>
                <a:cxn ang="0">
                  <a:pos x="19710" y="19747"/>
                </a:cxn>
                <a:cxn ang="0">
                  <a:pos x="15072" y="17215"/>
                </a:cxn>
                <a:cxn ang="0">
                  <a:pos x="10725" y="10380"/>
                </a:cxn>
                <a:cxn ang="0">
                  <a:pos x="4638" y="9367"/>
                </a:cxn>
                <a:cxn ang="0">
                  <a:pos x="0" y="2532"/>
                </a:cxn>
                <a:cxn ang="0">
                  <a:pos x="11884" y="0"/>
                </a:cxn>
                <a:cxn ang="0">
                  <a:pos x="15072" y="2532"/>
                </a:cxn>
                <a:cxn ang="0">
                  <a:pos x="16522" y="5316"/>
                </a:cxn>
                <a:cxn ang="0">
                  <a:pos x="15072" y="9367"/>
                </a:cxn>
                <a:cxn ang="0">
                  <a:pos x="19710" y="19747"/>
                </a:cxn>
              </a:cxnLst>
              <a:rect l="0" t="0" r="r" b="b"/>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5" name="Freeform 135"/>
            <p:cNvSpPr>
              <a:spLocks/>
            </p:cNvSpPr>
            <p:nvPr/>
          </p:nvSpPr>
          <p:spPr bwMode="auto">
            <a:xfrm>
              <a:off x="7731125" y="3954463"/>
              <a:ext cx="30163" cy="60325"/>
            </a:xfrm>
            <a:custGeom>
              <a:avLst/>
              <a:gdLst/>
              <a:ahLst/>
              <a:cxnLst>
                <a:cxn ang="0">
                  <a:pos x="12917" y="19787"/>
                </a:cxn>
                <a:cxn ang="0">
                  <a:pos x="6667" y="15532"/>
                </a:cxn>
                <a:cxn ang="0">
                  <a:pos x="2500" y="15532"/>
                </a:cxn>
                <a:cxn ang="0">
                  <a:pos x="0" y="10851"/>
                </a:cxn>
                <a:cxn ang="0">
                  <a:pos x="6667" y="8723"/>
                </a:cxn>
                <a:cxn ang="0">
                  <a:pos x="12917" y="851"/>
                </a:cxn>
                <a:cxn ang="0">
                  <a:pos x="17083" y="0"/>
                </a:cxn>
                <a:cxn ang="0">
                  <a:pos x="19583" y="851"/>
                </a:cxn>
                <a:cxn ang="0">
                  <a:pos x="17083" y="6596"/>
                </a:cxn>
                <a:cxn ang="0">
                  <a:pos x="12917" y="14255"/>
                </a:cxn>
                <a:cxn ang="0">
                  <a:pos x="17083" y="19787"/>
                </a:cxn>
                <a:cxn ang="0">
                  <a:pos x="12917" y="19787"/>
                </a:cxn>
              </a:cxnLst>
              <a:rect l="0" t="0" r="r" b="b"/>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6" name="Freeform 136"/>
            <p:cNvSpPr>
              <a:spLocks/>
            </p:cNvSpPr>
            <p:nvPr/>
          </p:nvSpPr>
          <p:spPr bwMode="auto">
            <a:xfrm>
              <a:off x="7783513" y="3938588"/>
              <a:ext cx="26987" cy="42862"/>
            </a:xfrm>
            <a:custGeom>
              <a:avLst/>
              <a:gdLst/>
              <a:ahLst/>
              <a:cxnLst>
                <a:cxn ang="0">
                  <a:pos x="14419" y="19706"/>
                </a:cxn>
                <a:cxn ang="0">
                  <a:pos x="6977" y="7647"/>
                </a:cxn>
                <a:cxn ang="0">
                  <a:pos x="2791" y="7647"/>
                </a:cxn>
                <a:cxn ang="0">
                  <a:pos x="0" y="0"/>
                </a:cxn>
                <a:cxn ang="0">
                  <a:pos x="2791" y="2941"/>
                </a:cxn>
                <a:cxn ang="0">
                  <a:pos x="12093" y="2941"/>
                </a:cxn>
                <a:cxn ang="0">
                  <a:pos x="12093" y="7647"/>
                </a:cxn>
                <a:cxn ang="0">
                  <a:pos x="19535" y="16765"/>
                </a:cxn>
                <a:cxn ang="0">
                  <a:pos x="14419" y="19706"/>
                </a:cxn>
              </a:cxnLst>
              <a:rect l="0" t="0" r="r" b="b"/>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7" name="Freeform 137"/>
            <p:cNvSpPr>
              <a:spLocks/>
            </p:cNvSpPr>
            <p:nvPr/>
          </p:nvSpPr>
          <p:spPr bwMode="auto">
            <a:xfrm>
              <a:off x="7756525" y="3948113"/>
              <a:ext cx="14288" cy="49212"/>
            </a:xfrm>
            <a:custGeom>
              <a:avLst/>
              <a:gdLst/>
              <a:ahLst/>
              <a:cxnLst>
                <a:cxn ang="0">
                  <a:pos x="5455" y="19744"/>
                </a:cxn>
                <a:cxn ang="0">
                  <a:pos x="0" y="19744"/>
                </a:cxn>
                <a:cxn ang="0">
                  <a:pos x="13636" y="9231"/>
                </a:cxn>
                <a:cxn ang="0">
                  <a:pos x="19091" y="0"/>
                </a:cxn>
                <a:cxn ang="0">
                  <a:pos x="19091" y="10513"/>
                </a:cxn>
                <a:cxn ang="0">
                  <a:pos x="13636" y="13077"/>
                </a:cxn>
                <a:cxn ang="0">
                  <a:pos x="5455" y="19744"/>
                </a:cxn>
              </a:cxnLst>
              <a:rect l="0" t="0" r="r" b="b"/>
              <a:pathLst>
                <a:path w="20000" h="20000">
                  <a:moveTo>
                    <a:pt x="5455" y="19744"/>
                  </a:moveTo>
                  <a:lnTo>
                    <a:pt x="0" y="19744"/>
                  </a:lnTo>
                  <a:lnTo>
                    <a:pt x="13636" y="9231"/>
                  </a:lnTo>
                  <a:lnTo>
                    <a:pt x="19091" y="0"/>
                  </a:lnTo>
                  <a:lnTo>
                    <a:pt x="19091" y="10513"/>
                  </a:lnTo>
                  <a:lnTo>
                    <a:pt x="13636" y="13077"/>
                  </a:lnTo>
                  <a:lnTo>
                    <a:pt x="5455" y="1974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8" name="Freeform 138"/>
            <p:cNvSpPr>
              <a:spLocks/>
            </p:cNvSpPr>
            <p:nvPr/>
          </p:nvSpPr>
          <p:spPr bwMode="auto">
            <a:xfrm>
              <a:off x="7770813" y="3981450"/>
              <a:ext cx="23812" cy="17463"/>
            </a:xfrm>
            <a:custGeom>
              <a:avLst/>
              <a:gdLst/>
              <a:ahLst/>
              <a:cxnLst>
                <a:cxn ang="0">
                  <a:pos x="14054" y="19259"/>
                </a:cxn>
                <a:cxn ang="0">
                  <a:pos x="0" y="11852"/>
                </a:cxn>
                <a:cxn ang="0">
                  <a:pos x="5405" y="7407"/>
                </a:cxn>
                <a:cxn ang="0">
                  <a:pos x="14054" y="0"/>
                </a:cxn>
                <a:cxn ang="0">
                  <a:pos x="19459" y="7407"/>
                </a:cxn>
                <a:cxn ang="0">
                  <a:pos x="14054" y="19259"/>
                </a:cxn>
              </a:cxnLst>
              <a:rect l="0" t="0" r="r" b="b"/>
              <a:pathLst>
                <a:path w="20000" h="20000">
                  <a:moveTo>
                    <a:pt x="14054" y="19259"/>
                  </a:moveTo>
                  <a:lnTo>
                    <a:pt x="0" y="11852"/>
                  </a:lnTo>
                  <a:lnTo>
                    <a:pt x="5405" y="7407"/>
                  </a:lnTo>
                  <a:lnTo>
                    <a:pt x="14054" y="0"/>
                  </a:lnTo>
                  <a:lnTo>
                    <a:pt x="19459" y="7407"/>
                  </a:lnTo>
                  <a:lnTo>
                    <a:pt x="14054"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19" name="Freeform 139"/>
            <p:cNvSpPr>
              <a:spLocks/>
            </p:cNvSpPr>
            <p:nvPr/>
          </p:nvSpPr>
          <p:spPr bwMode="auto">
            <a:xfrm>
              <a:off x="5226050" y="3311525"/>
              <a:ext cx="603250" cy="496888"/>
            </a:xfrm>
            <a:custGeom>
              <a:avLst/>
              <a:gdLst/>
              <a:ahLst/>
              <a:cxnLst>
                <a:cxn ang="0">
                  <a:pos x="1412" y="3836"/>
                </a:cxn>
                <a:cxn ang="0">
                  <a:pos x="2297" y="3043"/>
                </a:cxn>
                <a:cxn ang="0">
                  <a:pos x="2845" y="2353"/>
                </a:cxn>
                <a:cxn ang="0">
                  <a:pos x="2192" y="1049"/>
                </a:cxn>
                <a:cxn ang="0">
                  <a:pos x="3393" y="537"/>
                </a:cxn>
                <a:cxn ang="0">
                  <a:pos x="5037" y="256"/>
                </a:cxn>
                <a:cxn ang="0">
                  <a:pos x="7629" y="1995"/>
                </a:cxn>
                <a:cxn ang="0">
                  <a:pos x="8303" y="2353"/>
                </a:cxn>
                <a:cxn ang="0">
                  <a:pos x="9399" y="3836"/>
                </a:cxn>
                <a:cxn ang="0">
                  <a:pos x="11886" y="4092"/>
                </a:cxn>
                <a:cxn ang="0">
                  <a:pos x="12540" y="4501"/>
                </a:cxn>
                <a:cxn ang="0">
                  <a:pos x="13109" y="5422"/>
                </a:cxn>
                <a:cxn ang="0">
                  <a:pos x="13446" y="5806"/>
                </a:cxn>
                <a:cxn ang="0">
                  <a:pos x="13741" y="6471"/>
                </a:cxn>
                <a:cxn ang="0">
                  <a:pos x="14310" y="7263"/>
                </a:cxn>
                <a:cxn ang="0">
                  <a:pos x="14204" y="7545"/>
                </a:cxn>
                <a:cxn ang="0">
                  <a:pos x="14521" y="8312"/>
                </a:cxn>
                <a:cxn ang="0">
                  <a:pos x="15174" y="9412"/>
                </a:cxn>
                <a:cxn ang="0">
                  <a:pos x="15595" y="9668"/>
                </a:cxn>
                <a:cxn ang="0">
                  <a:pos x="16059" y="10563"/>
                </a:cxn>
                <a:cxn ang="0">
                  <a:pos x="16586" y="11611"/>
                </a:cxn>
                <a:cxn ang="0">
                  <a:pos x="19642" y="12020"/>
                </a:cxn>
                <a:cxn ang="0">
                  <a:pos x="19642" y="14936"/>
                </a:cxn>
                <a:cxn ang="0">
                  <a:pos x="13741" y="17187"/>
                </a:cxn>
                <a:cxn ang="0">
                  <a:pos x="11675" y="19974"/>
                </a:cxn>
                <a:cxn ang="0">
                  <a:pos x="9947" y="17980"/>
                </a:cxn>
                <a:cxn ang="0">
                  <a:pos x="8830" y="18261"/>
                </a:cxn>
                <a:cxn ang="0">
                  <a:pos x="8746" y="19028"/>
                </a:cxn>
                <a:cxn ang="0">
                  <a:pos x="7629" y="18261"/>
                </a:cxn>
                <a:cxn ang="0">
                  <a:pos x="6238" y="15857"/>
                </a:cxn>
                <a:cxn ang="0">
                  <a:pos x="5037" y="14552"/>
                </a:cxn>
                <a:cxn ang="0">
                  <a:pos x="4489" y="12711"/>
                </a:cxn>
                <a:cxn ang="0">
                  <a:pos x="3604" y="10307"/>
                </a:cxn>
                <a:cxn ang="0">
                  <a:pos x="2508" y="9258"/>
                </a:cxn>
                <a:cxn ang="0">
                  <a:pos x="1981" y="7928"/>
                </a:cxn>
                <a:cxn ang="0">
                  <a:pos x="780" y="5422"/>
                </a:cxn>
                <a:cxn ang="0">
                  <a:pos x="0" y="5166"/>
                </a:cxn>
                <a:cxn ang="0">
                  <a:pos x="211" y="3708"/>
                </a:cxn>
              </a:cxnLst>
              <a:rect l="0" t="0" r="r" b="b"/>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0" name="Freeform 140"/>
            <p:cNvSpPr>
              <a:spLocks/>
            </p:cNvSpPr>
            <p:nvPr/>
          </p:nvSpPr>
          <p:spPr bwMode="auto">
            <a:xfrm>
              <a:off x="6518275" y="3990975"/>
              <a:ext cx="63500" cy="112713"/>
            </a:xfrm>
            <a:custGeom>
              <a:avLst/>
              <a:gdLst/>
              <a:ahLst/>
              <a:cxnLst>
                <a:cxn ang="0">
                  <a:pos x="8283" y="19887"/>
                </a:cxn>
                <a:cxn ang="0">
                  <a:pos x="5253" y="16836"/>
                </a:cxn>
                <a:cxn ang="0">
                  <a:pos x="3232" y="12203"/>
                </a:cxn>
                <a:cxn ang="0">
                  <a:pos x="0" y="8701"/>
                </a:cxn>
                <a:cxn ang="0">
                  <a:pos x="2020" y="8701"/>
                </a:cxn>
                <a:cxn ang="0">
                  <a:pos x="3232" y="4633"/>
                </a:cxn>
                <a:cxn ang="0">
                  <a:pos x="2020" y="4068"/>
                </a:cxn>
                <a:cxn ang="0">
                  <a:pos x="3232" y="2938"/>
                </a:cxn>
                <a:cxn ang="0">
                  <a:pos x="5253" y="1130"/>
                </a:cxn>
                <a:cxn ang="0">
                  <a:pos x="3232" y="0"/>
                </a:cxn>
                <a:cxn ang="0">
                  <a:pos x="11515" y="2938"/>
                </a:cxn>
                <a:cxn ang="0">
                  <a:pos x="11515" y="4068"/>
                </a:cxn>
                <a:cxn ang="0">
                  <a:pos x="15758" y="6441"/>
                </a:cxn>
                <a:cxn ang="0">
                  <a:pos x="19798" y="11751"/>
                </a:cxn>
                <a:cxn ang="0">
                  <a:pos x="18586" y="16836"/>
                </a:cxn>
                <a:cxn ang="0">
                  <a:pos x="8283" y="19887"/>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1" name="Freeform 141"/>
            <p:cNvSpPr>
              <a:spLocks/>
            </p:cNvSpPr>
            <p:nvPr/>
          </p:nvSpPr>
          <p:spPr bwMode="auto">
            <a:xfrm>
              <a:off x="5241925" y="3146425"/>
              <a:ext cx="177800" cy="161925"/>
            </a:xfrm>
            <a:custGeom>
              <a:avLst/>
              <a:gdLst/>
              <a:ahLst/>
              <a:cxnLst>
                <a:cxn ang="0">
                  <a:pos x="783" y="5276"/>
                </a:cxn>
                <a:cxn ang="0">
                  <a:pos x="1139" y="6063"/>
                </a:cxn>
                <a:cxn ang="0">
                  <a:pos x="2633" y="5276"/>
                </a:cxn>
                <a:cxn ang="0">
                  <a:pos x="2918" y="4882"/>
                </a:cxn>
                <a:cxn ang="0">
                  <a:pos x="2918" y="4016"/>
                </a:cxn>
                <a:cxn ang="0">
                  <a:pos x="2918" y="2047"/>
                </a:cxn>
                <a:cxn ang="0">
                  <a:pos x="3701" y="2047"/>
                </a:cxn>
                <a:cxn ang="0">
                  <a:pos x="4413" y="2835"/>
                </a:cxn>
                <a:cxn ang="0">
                  <a:pos x="5979" y="2835"/>
                </a:cxn>
                <a:cxn ang="0">
                  <a:pos x="7758" y="2047"/>
                </a:cxn>
                <a:cxn ang="0">
                  <a:pos x="10320" y="2835"/>
                </a:cxn>
                <a:cxn ang="0">
                  <a:pos x="12527" y="2835"/>
                </a:cxn>
                <a:cxn ang="0">
                  <a:pos x="15160" y="787"/>
                </a:cxn>
                <a:cxn ang="0">
                  <a:pos x="16584" y="787"/>
                </a:cxn>
                <a:cxn ang="0">
                  <a:pos x="18078" y="787"/>
                </a:cxn>
                <a:cxn ang="0">
                  <a:pos x="19217" y="0"/>
                </a:cxn>
                <a:cxn ang="0">
                  <a:pos x="19929" y="787"/>
                </a:cxn>
                <a:cxn ang="0">
                  <a:pos x="19217" y="2047"/>
                </a:cxn>
                <a:cxn ang="0">
                  <a:pos x="17367" y="3228"/>
                </a:cxn>
                <a:cxn ang="0">
                  <a:pos x="17367" y="4882"/>
                </a:cxn>
                <a:cxn ang="0">
                  <a:pos x="17367" y="6457"/>
                </a:cxn>
                <a:cxn ang="0">
                  <a:pos x="17367" y="9370"/>
                </a:cxn>
                <a:cxn ang="0">
                  <a:pos x="16584" y="11417"/>
                </a:cxn>
                <a:cxn ang="0">
                  <a:pos x="14448" y="13386"/>
                </a:cxn>
                <a:cxn ang="0">
                  <a:pos x="10320" y="15906"/>
                </a:cxn>
                <a:cxn ang="0">
                  <a:pos x="7402" y="18346"/>
                </a:cxn>
                <a:cxn ang="0">
                  <a:pos x="4413" y="19921"/>
                </a:cxn>
                <a:cxn ang="0">
                  <a:pos x="2918" y="19921"/>
                </a:cxn>
                <a:cxn ang="0">
                  <a:pos x="2633" y="19921"/>
                </a:cxn>
                <a:cxn ang="0">
                  <a:pos x="1922" y="19134"/>
                </a:cxn>
                <a:cxn ang="0">
                  <a:pos x="0" y="19134"/>
                </a:cxn>
                <a:cxn ang="0">
                  <a:pos x="1139" y="17087"/>
                </a:cxn>
                <a:cxn ang="0">
                  <a:pos x="1139" y="16693"/>
                </a:cxn>
                <a:cxn ang="0">
                  <a:pos x="1922" y="15118"/>
                </a:cxn>
                <a:cxn ang="0">
                  <a:pos x="1922" y="14646"/>
                </a:cxn>
                <a:cxn ang="0">
                  <a:pos x="2918" y="13386"/>
                </a:cxn>
                <a:cxn ang="0">
                  <a:pos x="2918" y="11732"/>
                </a:cxn>
                <a:cxn ang="0">
                  <a:pos x="2918" y="10630"/>
                </a:cxn>
                <a:cxn ang="0">
                  <a:pos x="783" y="11417"/>
                </a:cxn>
                <a:cxn ang="0">
                  <a:pos x="783" y="9764"/>
                </a:cxn>
                <a:cxn ang="0">
                  <a:pos x="783" y="8504"/>
                </a:cxn>
                <a:cxn ang="0">
                  <a:pos x="0" y="7244"/>
                </a:cxn>
                <a:cxn ang="0">
                  <a:pos x="783" y="5276"/>
                </a:cxn>
              </a:cxnLst>
              <a:rect l="0" t="0" r="r" b="b"/>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2" name="Freeform 142"/>
            <p:cNvSpPr>
              <a:spLocks/>
            </p:cNvSpPr>
            <p:nvPr/>
          </p:nvSpPr>
          <p:spPr bwMode="auto">
            <a:xfrm>
              <a:off x="7007225" y="3662363"/>
              <a:ext cx="234950" cy="447675"/>
            </a:xfrm>
            <a:custGeom>
              <a:avLst/>
              <a:gdLst/>
              <a:ahLst/>
              <a:cxnLst>
                <a:cxn ang="0">
                  <a:pos x="5908" y="455"/>
                </a:cxn>
                <a:cxn ang="0">
                  <a:pos x="7317" y="739"/>
                </a:cxn>
                <a:cxn ang="0">
                  <a:pos x="7317" y="1449"/>
                </a:cxn>
                <a:cxn ang="0">
                  <a:pos x="8401" y="1619"/>
                </a:cxn>
                <a:cxn ang="0">
                  <a:pos x="8401" y="2784"/>
                </a:cxn>
                <a:cxn ang="0">
                  <a:pos x="8997" y="3949"/>
                </a:cxn>
                <a:cxn ang="0">
                  <a:pos x="10407" y="3523"/>
                </a:cxn>
                <a:cxn ang="0">
                  <a:pos x="12087" y="3523"/>
                </a:cxn>
                <a:cxn ang="0">
                  <a:pos x="13496" y="3352"/>
                </a:cxn>
                <a:cxn ang="0">
                  <a:pos x="15447" y="3068"/>
                </a:cxn>
                <a:cxn ang="0">
                  <a:pos x="17724" y="4545"/>
                </a:cxn>
                <a:cxn ang="0">
                  <a:pos x="17940" y="5284"/>
                </a:cxn>
                <a:cxn ang="0">
                  <a:pos x="19404" y="6165"/>
                </a:cxn>
                <a:cxn ang="0">
                  <a:pos x="19946" y="6619"/>
                </a:cxn>
                <a:cxn ang="0">
                  <a:pos x="19946" y="8068"/>
                </a:cxn>
                <a:cxn ang="0">
                  <a:pos x="19079" y="8523"/>
                </a:cxn>
                <a:cxn ang="0">
                  <a:pos x="17724" y="8523"/>
                </a:cxn>
                <a:cxn ang="0">
                  <a:pos x="14038" y="8523"/>
                </a:cxn>
                <a:cxn ang="0">
                  <a:pos x="12629" y="9972"/>
                </a:cxn>
                <a:cxn ang="0">
                  <a:pos x="14309" y="12017"/>
                </a:cxn>
                <a:cxn ang="0">
                  <a:pos x="11220" y="10852"/>
                </a:cxn>
                <a:cxn ang="0">
                  <a:pos x="9539" y="9688"/>
                </a:cxn>
                <a:cxn ang="0">
                  <a:pos x="7317" y="10852"/>
                </a:cxn>
                <a:cxn ang="0">
                  <a:pos x="6179" y="12614"/>
                </a:cxn>
                <a:cxn ang="0">
                  <a:pos x="5312" y="14233"/>
                </a:cxn>
                <a:cxn ang="0">
                  <a:pos x="7317" y="15398"/>
                </a:cxn>
                <a:cxn ang="0">
                  <a:pos x="8130" y="16307"/>
                </a:cxn>
                <a:cxn ang="0">
                  <a:pos x="10407" y="18523"/>
                </a:cxn>
                <a:cxn ang="0">
                  <a:pos x="12629" y="19375"/>
                </a:cxn>
                <a:cxn ang="0">
                  <a:pos x="11762" y="19688"/>
                </a:cxn>
                <a:cxn ang="0">
                  <a:pos x="10949" y="19972"/>
                </a:cxn>
                <a:cxn ang="0">
                  <a:pos x="10407" y="19375"/>
                </a:cxn>
                <a:cxn ang="0">
                  <a:pos x="8130" y="18920"/>
                </a:cxn>
                <a:cxn ang="0">
                  <a:pos x="6179" y="17756"/>
                </a:cxn>
                <a:cxn ang="0">
                  <a:pos x="4444" y="16307"/>
                </a:cxn>
                <a:cxn ang="0">
                  <a:pos x="3902" y="17017"/>
                </a:cxn>
                <a:cxn ang="0">
                  <a:pos x="3089" y="15852"/>
                </a:cxn>
                <a:cxn ang="0">
                  <a:pos x="3902" y="14517"/>
                </a:cxn>
                <a:cxn ang="0">
                  <a:pos x="4444" y="13949"/>
                </a:cxn>
                <a:cxn ang="0">
                  <a:pos x="5312" y="12330"/>
                </a:cxn>
                <a:cxn ang="0">
                  <a:pos x="5095" y="10114"/>
                </a:cxn>
                <a:cxn ang="0">
                  <a:pos x="2547" y="8068"/>
                </a:cxn>
                <a:cxn ang="0">
                  <a:pos x="3089" y="7017"/>
                </a:cxn>
                <a:cxn ang="0">
                  <a:pos x="3631" y="6165"/>
                </a:cxn>
                <a:cxn ang="0">
                  <a:pos x="2547" y="4972"/>
                </a:cxn>
                <a:cxn ang="0">
                  <a:pos x="325" y="3068"/>
                </a:cxn>
                <a:cxn ang="0">
                  <a:pos x="0" y="2784"/>
                </a:cxn>
                <a:cxn ang="0">
                  <a:pos x="325" y="1903"/>
                </a:cxn>
                <a:cxn ang="0">
                  <a:pos x="1409" y="1165"/>
                </a:cxn>
                <a:cxn ang="0">
                  <a:pos x="3089" y="455"/>
                </a:cxn>
                <a:cxn ang="0">
                  <a:pos x="4444" y="284"/>
                </a:cxn>
              </a:cxnLst>
              <a:rect l="0" t="0" r="r" b="b"/>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3" name="Freeform 143"/>
            <p:cNvSpPr>
              <a:spLocks/>
            </p:cNvSpPr>
            <p:nvPr/>
          </p:nvSpPr>
          <p:spPr bwMode="auto">
            <a:xfrm>
              <a:off x="5695950" y="3498850"/>
              <a:ext cx="142875" cy="115888"/>
            </a:xfrm>
            <a:custGeom>
              <a:avLst/>
              <a:gdLst/>
              <a:ahLst/>
              <a:cxnLst>
                <a:cxn ang="0">
                  <a:pos x="0" y="9121"/>
                </a:cxn>
                <a:cxn ang="0">
                  <a:pos x="536" y="8022"/>
                </a:cxn>
                <a:cxn ang="0">
                  <a:pos x="536" y="10220"/>
                </a:cxn>
                <a:cxn ang="0">
                  <a:pos x="1429" y="10769"/>
                </a:cxn>
                <a:cxn ang="0">
                  <a:pos x="1875" y="11868"/>
                </a:cxn>
                <a:cxn ang="0">
                  <a:pos x="4196" y="11868"/>
                </a:cxn>
                <a:cxn ang="0">
                  <a:pos x="5179" y="10769"/>
                </a:cxn>
                <a:cxn ang="0">
                  <a:pos x="9732" y="10769"/>
                </a:cxn>
                <a:cxn ang="0">
                  <a:pos x="11607" y="10220"/>
                </a:cxn>
                <a:cxn ang="0">
                  <a:pos x="13393" y="8022"/>
                </a:cxn>
                <a:cxn ang="0">
                  <a:pos x="15714" y="4505"/>
                </a:cxn>
                <a:cxn ang="0">
                  <a:pos x="17589" y="1648"/>
                </a:cxn>
                <a:cxn ang="0">
                  <a:pos x="18482" y="0"/>
                </a:cxn>
                <a:cxn ang="0">
                  <a:pos x="19464" y="1099"/>
                </a:cxn>
                <a:cxn ang="0">
                  <a:pos x="19464" y="2857"/>
                </a:cxn>
                <a:cxn ang="0">
                  <a:pos x="19464" y="5604"/>
                </a:cxn>
                <a:cxn ang="0">
                  <a:pos x="18482" y="5604"/>
                </a:cxn>
                <a:cxn ang="0">
                  <a:pos x="17589" y="6264"/>
                </a:cxn>
                <a:cxn ang="0">
                  <a:pos x="18482" y="10220"/>
                </a:cxn>
                <a:cxn ang="0">
                  <a:pos x="19464" y="10220"/>
                </a:cxn>
                <a:cxn ang="0">
                  <a:pos x="19911" y="11868"/>
                </a:cxn>
                <a:cxn ang="0">
                  <a:pos x="19464" y="11868"/>
                </a:cxn>
                <a:cxn ang="0">
                  <a:pos x="17589" y="11868"/>
                </a:cxn>
                <a:cxn ang="0">
                  <a:pos x="17589" y="13626"/>
                </a:cxn>
                <a:cxn ang="0">
                  <a:pos x="17143" y="15385"/>
                </a:cxn>
                <a:cxn ang="0">
                  <a:pos x="17143" y="19231"/>
                </a:cxn>
                <a:cxn ang="0">
                  <a:pos x="16250" y="19890"/>
                </a:cxn>
                <a:cxn ang="0">
                  <a:pos x="4196" y="17582"/>
                </a:cxn>
                <a:cxn ang="0">
                  <a:pos x="3750" y="15385"/>
                </a:cxn>
                <a:cxn ang="0">
                  <a:pos x="1875" y="12967"/>
                </a:cxn>
                <a:cxn ang="0">
                  <a:pos x="536" y="10769"/>
                </a:cxn>
                <a:cxn ang="0">
                  <a:pos x="0" y="9121"/>
                </a:cxn>
              </a:cxnLst>
              <a:rect l="0" t="0" r="r" b="b"/>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5" name="Freeform 145"/>
            <p:cNvSpPr>
              <a:spLocks/>
            </p:cNvSpPr>
            <p:nvPr/>
          </p:nvSpPr>
          <p:spPr bwMode="auto">
            <a:xfrm>
              <a:off x="1739900" y="3819525"/>
              <a:ext cx="66675" cy="41275"/>
            </a:xfrm>
            <a:custGeom>
              <a:avLst/>
              <a:gdLst/>
              <a:ahLst/>
              <a:cxnLst>
                <a:cxn ang="0">
                  <a:pos x="0" y="11563"/>
                </a:cxn>
                <a:cxn ang="0">
                  <a:pos x="3048" y="6563"/>
                </a:cxn>
                <a:cxn ang="0">
                  <a:pos x="4952" y="0"/>
                </a:cxn>
                <a:cxn ang="0">
                  <a:pos x="11619" y="3438"/>
                </a:cxn>
                <a:cxn ang="0">
                  <a:pos x="17714" y="8438"/>
                </a:cxn>
                <a:cxn ang="0">
                  <a:pos x="19810" y="16563"/>
                </a:cxn>
                <a:cxn ang="0">
                  <a:pos x="15810" y="19688"/>
                </a:cxn>
                <a:cxn ang="0">
                  <a:pos x="6857" y="16563"/>
                </a:cxn>
                <a:cxn ang="0">
                  <a:pos x="0" y="11563"/>
                </a:cxn>
              </a:cxnLst>
              <a:rect l="0" t="0" r="r" b="b"/>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6" name="Freeform 146"/>
            <p:cNvSpPr>
              <a:spLocks/>
            </p:cNvSpPr>
            <p:nvPr/>
          </p:nvSpPr>
          <p:spPr bwMode="auto">
            <a:xfrm>
              <a:off x="7378700" y="4070350"/>
              <a:ext cx="266700" cy="187325"/>
            </a:xfrm>
            <a:custGeom>
              <a:avLst/>
              <a:gdLst/>
              <a:ahLst/>
              <a:cxnLst>
                <a:cxn ang="0">
                  <a:pos x="9619" y="7365"/>
                </a:cxn>
                <a:cxn ang="0">
                  <a:pos x="9857" y="9797"/>
                </a:cxn>
                <a:cxn ang="0">
                  <a:pos x="10810" y="8716"/>
                </a:cxn>
                <a:cxn ang="0">
                  <a:pos x="11571" y="8716"/>
                </a:cxn>
                <a:cxn ang="0">
                  <a:pos x="10810" y="7365"/>
                </a:cxn>
                <a:cxn ang="0">
                  <a:pos x="11095" y="6959"/>
                </a:cxn>
                <a:cxn ang="0">
                  <a:pos x="11571" y="5270"/>
                </a:cxn>
                <a:cxn ang="0">
                  <a:pos x="12286" y="4595"/>
                </a:cxn>
                <a:cxn ang="0">
                  <a:pos x="12857" y="5270"/>
                </a:cxn>
                <a:cxn ang="0">
                  <a:pos x="13571" y="2500"/>
                </a:cxn>
                <a:cxn ang="0">
                  <a:pos x="14333" y="0"/>
                </a:cxn>
                <a:cxn ang="0">
                  <a:pos x="14810" y="743"/>
                </a:cxn>
                <a:cxn ang="0">
                  <a:pos x="14810" y="1757"/>
                </a:cxn>
                <a:cxn ang="0">
                  <a:pos x="15000" y="743"/>
                </a:cxn>
                <a:cxn ang="0">
                  <a:pos x="15524" y="743"/>
                </a:cxn>
                <a:cxn ang="0">
                  <a:pos x="15524" y="1757"/>
                </a:cxn>
                <a:cxn ang="0">
                  <a:pos x="16286" y="1757"/>
                </a:cxn>
                <a:cxn ang="0">
                  <a:pos x="16286" y="2770"/>
                </a:cxn>
                <a:cxn ang="0">
                  <a:pos x="16762" y="3514"/>
                </a:cxn>
                <a:cxn ang="0">
                  <a:pos x="17048" y="3514"/>
                </a:cxn>
                <a:cxn ang="0">
                  <a:pos x="17048" y="4189"/>
                </a:cxn>
                <a:cxn ang="0">
                  <a:pos x="16762" y="4595"/>
                </a:cxn>
                <a:cxn ang="0">
                  <a:pos x="17524" y="4595"/>
                </a:cxn>
                <a:cxn ang="0">
                  <a:pos x="18000" y="4189"/>
                </a:cxn>
                <a:cxn ang="0">
                  <a:pos x="19000" y="5270"/>
                </a:cxn>
                <a:cxn ang="0">
                  <a:pos x="19952" y="5270"/>
                </a:cxn>
                <a:cxn ang="0">
                  <a:pos x="19952" y="6284"/>
                </a:cxn>
                <a:cxn ang="0">
                  <a:pos x="19000" y="6284"/>
                </a:cxn>
                <a:cxn ang="0">
                  <a:pos x="18238" y="6959"/>
                </a:cxn>
                <a:cxn ang="0">
                  <a:pos x="18000" y="6959"/>
                </a:cxn>
                <a:cxn ang="0">
                  <a:pos x="17524" y="6959"/>
                </a:cxn>
                <a:cxn ang="0">
                  <a:pos x="18714" y="8716"/>
                </a:cxn>
                <a:cxn ang="0">
                  <a:pos x="17048" y="9122"/>
                </a:cxn>
                <a:cxn ang="0">
                  <a:pos x="16762" y="8716"/>
                </a:cxn>
                <a:cxn ang="0">
                  <a:pos x="16286" y="9122"/>
                </a:cxn>
                <a:cxn ang="0">
                  <a:pos x="16762" y="10135"/>
                </a:cxn>
                <a:cxn ang="0">
                  <a:pos x="13048" y="9797"/>
                </a:cxn>
                <a:cxn ang="0">
                  <a:pos x="12286" y="13311"/>
                </a:cxn>
                <a:cxn ang="0">
                  <a:pos x="11095" y="13581"/>
                </a:cxn>
                <a:cxn ang="0">
                  <a:pos x="10810" y="17162"/>
                </a:cxn>
                <a:cxn ang="0">
                  <a:pos x="8667" y="18851"/>
                </a:cxn>
                <a:cxn ang="0">
                  <a:pos x="6619" y="19932"/>
                </a:cxn>
                <a:cxn ang="0">
                  <a:pos x="3905" y="19257"/>
                </a:cxn>
                <a:cxn ang="0">
                  <a:pos x="2714" y="19257"/>
                </a:cxn>
                <a:cxn ang="0">
                  <a:pos x="476" y="18176"/>
                </a:cxn>
                <a:cxn ang="0">
                  <a:pos x="0" y="16419"/>
                </a:cxn>
                <a:cxn ang="0">
                  <a:pos x="1238" y="16419"/>
                </a:cxn>
                <a:cxn ang="0">
                  <a:pos x="1952" y="17162"/>
                </a:cxn>
                <a:cxn ang="0">
                  <a:pos x="2476" y="17162"/>
                </a:cxn>
                <a:cxn ang="0">
                  <a:pos x="2714" y="15405"/>
                </a:cxn>
                <a:cxn ang="0">
                  <a:pos x="3190" y="13581"/>
                </a:cxn>
                <a:cxn ang="0">
                  <a:pos x="4476" y="13311"/>
                </a:cxn>
                <a:cxn ang="0">
                  <a:pos x="6619" y="11892"/>
                </a:cxn>
                <a:cxn ang="0">
                  <a:pos x="9143" y="8041"/>
                </a:cxn>
                <a:cxn ang="0">
                  <a:pos x="9619" y="7365"/>
                </a:cxn>
              </a:cxnLst>
              <a:rect l="0" t="0" r="r" b="b"/>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7" name="Freeform 147"/>
            <p:cNvSpPr>
              <a:spLocks/>
            </p:cNvSpPr>
            <p:nvPr/>
          </p:nvSpPr>
          <p:spPr bwMode="auto">
            <a:xfrm>
              <a:off x="7199313" y="4224338"/>
              <a:ext cx="17462" cy="17462"/>
            </a:xfrm>
            <a:custGeom>
              <a:avLst/>
              <a:gdLst/>
              <a:ahLst/>
              <a:cxnLst>
                <a:cxn ang="0">
                  <a:pos x="19259" y="0"/>
                </a:cxn>
                <a:cxn ang="0">
                  <a:pos x="11111" y="11429"/>
                </a:cxn>
                <a:cxn ang="0">
                  <a:pos x="7407" y="19286"/>
                </a:cxn>
                <a:cxn ang="0">
                  <a:pos x="0" y="11429"/>
                </a:cxn>
                <a:cxn ang="0">
                  <a:pos x="0" y="7857"/>
                </a:cxn>
                <a:cxn ang="0">
                  <a:pos x="19259" y="0"/>
                </a:cxn>
              </a:cxnLst>
              <a:rect l="0" t="0" r="r" b="b"/>
              <a:pathLst>
                <a:path w="20000" h="20000">
                  <a:moveTo>
                    <a:pt x="19259" y="0"/>
                  </a:moveTo>
                  <a:lnTo>
                    <a:pt x="11111" y="11429"/>
                  </a:lnTo>
                  <a:lnTo>
                    <a:pt x="7407" y="19286"/>
                  </a:lnTo>
                  <a:lnTo>
                    <a:pt x="0" y="11429"/>
                  </a:lnTo>
                  <a:lnTo>
                    <a:pt x="0" y="7857"/>
                  </a:lnTo>
                  <a:lnTo>
                    <a:pt x="19259"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8" name="Freeform 148"/>
            <p:cNvSpPr>
              <a:spLocks/>
            </p:cNvSpPr>
            <p:nvPr/>
          </p:nvSpPr>
          <p:spPr bwMode="auto">
            <a:xfrm>
              <a:off x="5472113" y="3757613"/>
              <a:ext cx="122237" cy="138112"/>
            </a:xfrm>
            <a:custGeom>
              <a:avLst/>
              <a:gdLst/>
              <a:ahLst/>
              <a:cxnLst>
                <a:cxn ang="0">
                  <a:pos x="3125" y="19908"/>
                </a:cxn>
                <a:cxn ang="0">
                  <a:pos x="2708" y="17523"/>
                </a:cxn>
                <a:cxn ang="0">
                  <a:pos x="1563" y="13303"/>
                </a:cxn>
                <a:cxn ang="0">
                  <a:pos x="0" y="8991"/>
                </a:cxn>
                <a:cxn ang="0">
                  <a:pos x="0" y="7156"/>
                </a:cxn>
                <a:cxn ang="0">
                  <a:pos x="0" y="5229"/>
                </a:cxn>
                <a:cxn ang="0">
                  <a:pos x="2708" y="3761"/>
                </a:cxn>
                <a:cxn ang="0">
                  <a:pos x="2708" y="1009"/>
                </a:cxn>
                <a:cxn ang="0">
                  <a:pos x="3125" y="1009"/>
                </a:cxn>
                <a:cxn ang="0">
                  <a:pos x="4792" y="1009"/>
                </a:cxn>
                <a:cxn ang="0">
                  <a:pos x="8646" y="0"/>
                </a:cxn>
                <a:cxn ang="0">
                  <a:pos x="17188" y="3761"/>
                </a:cxn>
                <a:cxn ang="0">
                  <a:pos x="17188" y="7156"/>
                </a:cxn>
                <a:cxn ang="0">
                  <a:pos x="19896" y="6239"/>
                </a:cxn>
                <a:cxn ang="0">
                  <a:pos x="18229" y="10000"/>
                </a:cxn>
                <a:cxn ang="0">
                  <a:pos x="15625" y="12385"/>
                </a:cxn>
                <a:cxn ang="0">
                  <a:pos x="15625" y="14679"/>
                </a:cxn>
                <a:cxn ang="0">
                  <a:pos x="18854" y="13303"/>
                </a:cxn>
                <a:cxn ang="0">
                  <a:pos x="18854" y="13761"/>
                </a:cxn>
                <a:cxn ang="0">
                  <a:pos x="16146" y="15229"/>
                </a:cxn>
                <a:cxn ang="0">
                  <a:pos x="12917" y="16147"/>
                </a:cxn>
                <a:cxn ang="0">
                  <a:pos x="3125" y="19908"/>
                </a:cxn>
              </a:cxnLst>
              <a:rect l="0" t="0" r="r" b="b"/>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29" name="Freeform 149"/>
            <p:cNvSpPr>
              <a:spLocks/>
            </p:cNvSpPr>
            <p:nvPr/>
          </p:nvSpPr>
          <p:spPr bwMode="auto">
            <a:xfrm>
              <a:off x="5491163" y="3714750"/>
              <a:ext cx="273050" cy="187325"/>
            </a:xfrm>
            <a:custGeom>
              <a:avLst/>
              <a:gdLst/>
              <a:ahLst/>
              <a:cxnLst>
                <a:cxn ang="0">
                  <a:pos x="17587" y="0"/>
                </a:cxn>
                <a:cxn ang="0">
                  <a:pos x="19954" y="7297"/>
                </a:cxn>
                <a:cxn ang="0">
                  <a:pos x="18237" y="8378"/>
                </a:cxn>
                <a:cxn ang="0">
                  <a:pos x="18051" y="10135"/>
                </a:cxn>
                <a:cxn ang="0">
                  <a:pos x="18051" y="10811"/>
                </a:cxn>
                <a:cxn ang="0">
                  <a:pos x="12993" y="13581"/>
                </a:cxn>
                <a:cxn ang="0">
                  <a:pos x="11787" y="14257"/>
                </a:cxn>
                <a:cxn ang="0">
                  <a:pos x="10812" y="15743"/>
                </a:cxn>
                <a:cxn ang="0">
                  <a:pos x="9884" y="15743"/>
                </a:cxn>
                <a:cxn ang="0">
                  <a:pos x="9420" y="15743"/>
                </a:cxn>
                <a:cxn ang="0">
                  <a:pos x="7425" y="17432"/>
                </a:cxn>
                <a:cxn ang="0">
                  <a:pos x="4826" y="18108"/>
                </a:cxn>
                <a:cxn ang="0">
                  <a:pos x="3619" y="18514"/>
                </a:cxn>
                <a:cxn ang="0">
                  <a:pos x="3619" y="19932"/>
                </a:cxn>
                <a:cxn ang="0">
                  <a:pos x="2413" y="19932"/>
                </a:cxn>
                <a:cxn ang="0">
                  <a:pos x="742" y="19932"/>
                </a:cxn>
                <a:cxn ang="0">
                  <a:pos x="0" y="19189"/>
                </a:cxn>
                <a:cxn ang="0">
                  <a:pos x="4362" y="16419"/>
                </a:cxn>
                <a:cxn ang="0">
                  <a:pos x="5800" y="15743"/>
                </a:cxn>
                <a:cxn ang="0">
                  <a:pos x="6961" y="14662"/>
                </a:cxn>
                <a:cxn ang="0">
                  <a:pos x="6961" y="14257"/>
                </a:cxn>
                <a:cxn ang="0">
                  <a:pos x="5522" y="15338"/>
                </a:cxn>
                <a:cxn ang="0">
                  <a:pos x="5522" y="13581"/>
                </a:cxn>
                <a:cxn ang="0">
                  <a:pos x="6729" y="11892"/>
                </a:cxn>
                <a:cxn ang="0">
                  <a:pos x="7425" y="9122"/>
                </a:cxn>
                <a:cxn ang="0">
                  <a:pos x="10812" y="2432"/>
                </a:cxn>
                <a:cxn ang="0">
                  <a:pos x="17587" y="0"/>
                </a:cxn>
              </a:cxnLst>
              <a:rect l="0" t="0" r="r" b="b"/>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0" name="Freeform 150"/>
            <p:cNvSpPr>
              <a:spLocks/>
            </p:cNvSpPr>
            <p:nvPr/>
          </p:nvSpPr>
          <p:spPr bwMode="auto">
            <a:xfrm>
              <a:off x="7319963" y="3679825"/>
              <a:ext cx="66675" cy="60325"/>
            </a:xfrm>
            <a:custGeom>
              <a:avLst/>
              <a:gdLst/>
              <a:ahLst/>
              <a:cxnLst>
                <a:cxn ang="0">
                  <a:pos x="7048" y="851"/>
                </a:cxn>
                <a:cxn ang="0">
                  <a:pos x="5143" y="851"/>
                </a:cxn>
                <a:cxn ang="0">
                  <a:pos x="5143" y="5532"/>
                </a:cxn>
                <a:cxn ang="0">
                  <a:pos x="0" y="8723"/>
                </a:cxn>
                <a:cxn ang="0">
                  <a:pos x="0" y="15532"/>
                </a:cxn>
                <a:cxn ang="0">
                  <a:pos x="8000" y="19787"/>
                </a:cxn>
                <a:cxn ang="0">
                  <a:pos x="11048" y="15532"/>
                </a:cxn>
                <a:cxn ang="0">
                  <a:pos x="16000" y="14255"/>
                </a:cxn>
                <a:cxn ang="0">
                  <a:pos x="16000" y="8723"/>
                </a:cxn>
                <a:cxn ang="0">
                  <a:pos x="19810" y="5532"/>
                </a:cxn>
                <a:cxn ang="0">
                  <a:pos x="19810" y="851"/>
                </a:cxn>
                <a:cxn ang="0">
                  <a:pos x="17905" y="0"/>
                </a:cxn>
                <a:cxn ang="0">
                  <a:pos x="16000" y="851"/>
                </a:cxn>
                <a:cxn ang="0">
                  <a:pos x="8000" y="851"/>
                </a:cxn>
                <a:cxn ang="0">
                  <a:pos x="7048" y="851"/>
                </a:cxn>
              </a:cxnLst>
              <a:rect l="0" t="0" r="r" b="b"/>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1" name="Freeform 151"/>
            <p:cNvSpPr>
              <a:spLocks/>
            </p:cNvSpPr>
            <p:nvPr/>
          </p:nvSpPr>
          <p:spPr bwMode="auto">
            <a:xfrm>
              <a:off x="6380163" y="4135438"/>
              <a:ext cx="11112" cy="11112"/>
            </a:xfrm>
            <a:custGeom>
              <a:avLst/>
              <a:gdLst/>
              <a:ahLst/>
              <a:cxnLst>
                <a:cxn ang="0">
                  <a:pos x="11765" y="7059"/>
                </a:cxn>
                <a:cxn ang="0">
                  <a:pos x="18824" y="18824"/>
                </a:cxn>
                <a:cxn ang="0">
                  <a:pos x="11765" y="18824"/>
                </a:cxn>
                <a:cxn ang="0">
                  <a:pos x="0" y="18824"/>
                </a:cxn>
                <a:cxn ang="0">
                  <a:pos x="0" y="0"/>
                </a:cxn>
                <a:cxn ang="0">
                  <a:pos x="11765" y="0"/>
                </a:cxn>
                <a:cxn ang="0">
                  <a:pos x="11765" y="7059"/>
                </a:cxn>
              </a:cxnLst>
              <a:rect l="0" t="0" r="r" b="b"/>
              <a:pathLst>
                <a:path w="20000" h="20000">
                  <a:moveTo>
                    <a:pt x="11765" y="7059"/>
                  </a:moveTo>
                  <a:lnTo>
                    <a:pt x="18824" y="18824"/>
                  </a:lnTo>
                  <a:lnTo>
                    <a:pt x="11765" y="18824"/>
                  </a:lnTo>
                  <a:lnTo>
                    <a:pt x="0" y="18824"/>
                  </a:lnTo>
                  <a:lnTo>
                    <a:pt x="0" y="0"/>
                  </a:lnTo>
                  <a:lnTo>
                    <a:pt x="11765" y="0"/>
                  </a:lnTo>
                  <a:lnTo>
                    <a:pt x="11765" y="70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2" name="Freeform 152"/>
            <p:cNvSpPr>
              <a:spLocks/>
            </p:cNvSpPr>
            <p:nvPr/>
          </p:nvSpPr>
          <p:spPr bwMode="auto">
            <a:xfrm>
              <a:off x="5481638" y="2473325"/>
              <a:ext cx="1063625" cy="542925"/>
            </a:xfrm>
            <a:custGeom>
              <a:avLst/>
              <a:gdLst/>
              <a:ahLst/>
              <a:cxnLst>
                <a:cxn ang="0">
                  <a:pos x="19916" y="8000"/>
                </a:cxn>
                <a:cxn ang="0">
                  <a:pos x="19379" y="8468"/>
                </a:cxn>
                <a:cxn ang="0">
                  <a:pos x="19379" y="10409"/>
                </a:cxn>
                <a:cxn ang="0">
                  <a:pos x="18184" y="12468"/>
                </a:cxn>
                <a:cxn ang="0">
                  <a:pos x="18184" y="13099"/>
                </a:cxn>
                <a:cxn ang="0">
                  <a:pos x="17085" y="13684"/>
                </a:cxn>
                <a:cxn ang="0">
                  <a:pos x="17814" y="15860"/>
                </a:cxn>
                <a:cxn ang="0">
                  <a:pos x="17324" y="17450"/>
                </a:cxn>
                <a:cxn ang="0">
                  <a:pos x="15102" y="16585"/>
                </a:cxn>
                <a:cxn ang="0">
                  <a:pos x="14421" y="16117"/>
                </a:cxn>
                <a:cxn ang="0">
                  <a:pos x="12318" y="18643"/>
                </a:cxn>
                <a:cxn ang="0">
                  <a:pos x="11828" y="19135"/>
                </a:cxn>
                <a:cxn ang="0">
                  <a:pos x="11195" y="19368"/>
                </a:cxn>
                <a:cxn ang="0">
                  <a:pos x="10394" y="18784"/>
                </a:cxn>
                <a:cxn ang="0">
                  <a:pos x="10096" y="17544"/>
                </a:cxn>
                <a:cxn ang="0">
                  <a:pos x="9606" y="16819"/>
                </a:cxn>
                <a:cxn ang="0">
                  <a:pos x="8172" y="16491"/>
                </a:cxn>
                <a:cxn ang="0">
                  <a:pos x="7121" y="15626"/>
                </a:cxn>
                <a:cxn ang="0">
                  <a:pos x="7312" y="14292"/>
                </a:cxn>
                <a:cxn ang="0">
                  <a:pos x="7431" y="12351"/>
                </a:cxn>
                <a:cxn ang="0">
                  <a:pos x="7180" y="12351"/>
                </a:cxn>
                <a:cxn ang="0">
                  <a:pos x="5508" y="13333"/>
                </a:cxn>
                <a:cxn ang="0">
                  <a:pos x="5209" y="16117"/>
                </a:cxn>
                <a:cxn ang="0">
                  <a:pos x="5209" y="19135"/>
                </a:cxn>
                <a:cxn ang="0">
                  <a:pos x="4277" y="18409"/>
                </a:cxn>
                <a:cxn ang="0">
                  <a:pos x="3524" y="19018"/>
                </a:cxn>
                <a:cxn ang="0">
                  <a:pos x="3524" y="19018"/>
                </a:cxn>
                <a:cxn ang="0">
                  <a:pos x="3524" y="17544"/>
                </a:cxn>
                <a:cxn ang="0">
                  <a:pos x="2915" y="17450"/>
                </a:cxn>
                <a:cxn ang="0">
                  <a:pos x="2234" y="15485"/>
                </a:cxn>
                <a:cxn ang="0">
                  <a:pos x="2796" y="15485"/>
                </a:cxn>
                <a:cxn ang="0">
                  <a:pos x="2724" y="14526"/>
                </a:cxn>
                <a:cxn ang="0">
                  <a:pos x="3405" y="13918"/>
                </a:cxn>
                <a:cxn ang="0">
                  <a:pos x="2915" y="12351"/>
                </a:cxn>
                <a:cxn ang="0">
                  <a:pos x="2234" y="12094"/>
                </a:cxn>
                <a:cxn ang="0">
                  <a:pos x="1613" y="12959"/>
                </a:cxn>
                <a:cxn ang="0">
                  <a:pos x="502" y="9567"/>
                </a:cxn>
                <a:cxn ang="0">
                  <a:pos x="621" y="6058"/>
                </a:cxn>
                <a:cxn ang="0">
                  <a:pos x="2915" y="6316"/>
                </a:cxn>
                <a:cxn ang="0">
                  <a:pos x="5818" y="5310"/>
                </a:cxn>
                <a:cxn ang="0">
                  <a:pos x="8411" y="608"/>
                </a:cxn>
                <a:cxn ang="0">
                  <a:pos x="11326" y="0"/>
                </a:cxn>
                <a:cxn ang="0">
                  <a:pos x="13978" y="1333"/>
                </a:cxn>
                <a:cxn ang="0">
                  <a:pos x="16762" y="5684"/>
                </a:cxn>
                <a:cxn ang="0">
                  <a:pos x="19116" y="6901"/>
                </a:cxn>
              </a:cxnLst>
              <a:rect l="0" t="0" r="r" b="b"/>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3" name="Freeform 153"/>
            <p:cNvSpPr>
              <a:spLocks/>
            </p:cNvSpPr>
            <p:nvPr/>
          </p:nvSpPr>
          <p:spPr bwMode="auto">
            <a:xfrm>
              <a:off x="6156325" y="2909888"/>
              <a:ext cx="266700" cy="141287"/>
            </a:xfrm>
            <a:custGeom>
              <a:avLst/>
              <a:gdLst/>
              <a:ahLst/>
              <a:cxnLst>
                <a:cxn ang="0">
                  <a:pos x="19952" y="5471"/>
                </a:cxn>
                <a:cxn ang="0">
                  <a:pos x="16762" y="8789"/>
                </a:cxn>
                <a:cxn ang="0">
                  <a:pos x="16000" y="11121"/>
                </a:cxn>
                <a:cxn ang="0">
                  <a:pos x="13524" y="11570"/>
                </a:cxn>
                <a:cxn ang="0">
                  <a:pos x="13333" y="13901"/>
                </a:cxn>
                <a:cxn ang="0">
                  <a:pos x="11571" y="14798"/>
                </a:cxn>
                <a:cxn ang="0">
                  <a:pos x="11095" y="13901"/>
                </a:cxn>
                <a:cxn ang="0">
                  <a:pos x="10095" y="14798"/>
                </a:cxn>
                <a:cxn ang="0">
                  <a:pos x="8095" y="17130"/>
                </a:cxn>
                <a:cxn ang="0">
                  <a:pos x="8381" y="19910"/>
                </a:cxn>
                <a:cxn ang="0">
                  <a:pos x="7619" y="19910"/>
                </a:cxn>
                <a:cxn ang="0">
                  <a:pos x="1238" y="16233"/>
                </a:cxn>
                <a:cxn ang="0">
                  <a:pos x="2952" y="16233"/>
                </a:cxn>
                <a:cxn ang="0">
                  <a:pos x="3714" y="14798"/>
                </a:cxn>
                <a:cxn ang="0">
                  <a:pos x="5667" y="11570"/>
                </a:cxn>
                <a:cxn ang="0">
                  <a:pos x="4381" y="11570"/>
                </a:cxn>
                <a:cxn ang="0">
                  <a:pos x="1952" y="9686"/>
                </a:cxn>
                <a:cxn ang="0">
                  <a:pos x="0" y="9686"/>
                </a:cxn>
                <a:cxn ang="0">
                  <a:pos x="1238" y="5471"/>
                </a:cxn>
                <a:cxn ang="0">
                  <a:pos x="6905" y="0"/>
                </a:cxn>
                <a:cxn ang="0">
                  <a:pos x="9619" y="359"/>
                </a:cxn>
                <a:cxn ang="0">
                  <a:pos x="9619" y="1794"/>
                </a:cxn>
                <a:cxn ang="0">
                  <a:pos x="18476" y="3677"/>
                </a:cxn>
                <a:cxn ang="0">
                  <a:pos x="18476" y="5112"/>
                </a:cxn>
                <a:cxn ang="0">
                  <a:pos x="19952" y="5471"/>
                </a:cxn>
              </a:cxnLst>
              <a:rect l="0" t="0" r="r" b="b"/>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4" name="Freeform 154"/>
            <p:cNvSpPr>
              <a:spLocks/>
            </p:cNvSpPr>
            <p:nvPr/>
          </p:nvSpPr>
          <p:spPr bwMode="auto">
            <a:xfrm>
              <a:off x="5759450" y="2828925"/>
              <a:ext cx="474663" cy="309563"/>
            </a:xfrm>
            <a:custGeom>
              <a:avLst/>
              <a:gdLst/>
              <a:ahLst/>
              <a:cxnLst>
                <a:cxn ang="0">
                  <a:pos x="12477" y="19548"/>
                </a:cxn>
                <a:cxn ang="0">
                  <a:pos x="12477" y="17823"/>
                </a:cxn>
                <a:cxn ang="0">
                  <a:pos x="8461" y="14251"/>
                </a:cxn>
                <a:cxn ang="0">
                  <a:pos x="7604" y="13347"/>
                </a:cxn>
                <a:cxn ang="0">
                  <a:pos x="6078" y="11663"/>
                </a:cxn>
                <a:cxn ang="0">
                  <a:pos x="5408" y="9733"/>
                </a:cxn>
                <a:cxn ang="0">
                  <a:pos x="3722" y="8706"/>
                </a:cxn>
                <a:cxn ang="0">
                  <a:pos x="2624" y="7023"/>
                </a:cxn>
                <a:cxn ang="0">
                  <a:pos x="2490" y="4846"/>
                </a:cxn>
                <a:cxn ang="0">
                  <a:pos x="1526" y="7023"/>
                </a:cxn>
                <a:cxn ang="0">
                  <a:pos x="696" y="10390"/>
                </a:cxn>
                <a:cxn ang="0">
                  <a:pos x="0" y="7844"/>
                </a:cxn>
                <a:cxn ang="0">
                  <a:pos x="0" y="2094"/>
                </a:cxn>
                <a:cxn ang="0">
                  <a:pos x="2222" y="0"/>
                </a:cxn>
                <a:cxn ang="0">
                  <a:pos x="2490" y="4230"/>
                </a:cxn>
                <a:cxn ang="0">
                  <a:pos x="3588" y="4846"/>
                </a:cxn>
                <a:cxn ang="0">
                  <a:pos x="5141" y="4846"/>
                </a:cxn>
                <a:cxn ang="0">
                  <a:pos x="9130" y="6119"/>
                </a:cxn>
                <a:cxn ang="0">
                  <a:pos x="9853" y="7844"/>
                </a:cxn>
                <a:cxn ang="0">
                  <a:pos x="10549" y="9322"/>
                </a:cxn>
                <a:cxn ang="0">
                  <a:pos x="14137" y="10637"/>
                </a:cxn>
                <a:cxn ang="0">
                  <a:pos x="14270" y="12074"/>
                </a:cxn>
                <a:cxn ang="0">
                  <a:pos x="14967" y="9733"/>
                </a:cxn>
                <a:cxn ang="0">
                  <a:pos x="17456" y="7844"/>
                </a:cxn>
                <a:cxn ang="0">
                  <a:pos x="17885" y="9733"/>
                </a:cxn>
                <a:cxn ang="0">
                  <a:pos x="19973" y="10637"/>
                </a:cxn>
                <a:cxn ang="0">
                  <a:pos x="18447" y="12731"/>
                </a:cxn>
                <a:cxn ang="0">
                  <a:pos x="17456" y="11663"/>
                </a:cxn>
                <a:cxn ang="0">
                  <a:pos x="17189" y="10390"/>
                </a:cxn>
                <a:cxn ang="0">
                  <a:pos x="15930" y="13758"/>
                </a:cxn>
                <a:cxn ang="0">
                  <a:pos x="13842" y="14415"/>
                </a:cxn>
                <a:cxn ang="0">
                  <a:pos x="14270" y="15483"/>
                </a:cxn>
                <a:cxn ang="0">
                  <a:pos x="14137" y="17823"/>
                </a:cxn>
              </a:cxnLst>
              <a:rect l="0" t="0" r="r" b="b"/>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5" name="Freeform 155"/>
            <p:cNvSpPr>
              <a:spLocks/>
            </p:cNvSpPr>
            <p:nvPr/>
          </p:nvSpPr>
          <p:spPr bwMode="auto">
            <a:xfrm>
              <a:off x="6076950" y="2989263"/>
              <a:ext cx="234950" cy="165100"/>
            </a:xfrm>
            <a:custGeom>
              <a:avLst/>
              <a:gdLst/>
              <a:ahLst/>
              <a:cxnLst>
                <a:cxn ang="0">
                  <a:pos x="15447" y="7538"/>
                </a:cxn>
                <a:cxn ang="0">
                  <a:pos x="16314" y="10692"/>
                </a:cxn>
                <a:cxn ang="0">
                  <a:pos x="17182" y="10692"/>
                </a:cxn>
                <a:cxn ang="0">
                  <a:pos x="18537" y="11615"/>
                </a:cxn>
                <a:cxn ang="0">
                  <a:pos x="19946" y="16000"/>
                </a:cxn>
                <a:cxn ang="0">
                  <a:pos x="19079" y="17154"/>
                </a:cxn>
                <a:cxn ang="0">
                  <a:pos x="18266" y="16769"/>
                </a:cxn>
                <a:cxn ang="0">
                  <a:pos x="17724" y="16769"/>
                </a:cxn>
                <a:cxn ang="0">
                  <a:pos x="16314" y="16000"/>
                </a:cxn>
                <a:cxn ang="0">
                  <a:pos x="14634" y="17154"/>
                </a:cxn>
                <a:cxn ang="0">
                  <a:pos x="13225" y="18692"/>
                </a:cxn>
                <a:cxn ang="0">
                  <a:pos x="11762" y="19923"/>
                </a:cxn>
                <a:cxn ang="0">
                  <a:pos x="11003" y="13923"/>
                </a:cxn>
                <a:cxn ang="0">
                  <a:pos x="10407" y="13538"/>
                </a:cxn>
                <a:cxn ang="0">
                  <a:pos x="8997" y="11923"/>
                </a:cxn>
                <a:cxn ang="0">
                  <a:pos x="8130" y="14769"/>
                </a:cxn>
                <a:cxn ang="0">
                  <a:pos x="8726" y="15538"/>
                </a:cxn>
                <a:cxn ang="0">
                  <a:pos x="6450" y="16769"/>
                </a:cxn>
                <a:cxn ang="0">
                  <a:pos x="5908" y="17923"/>
                </a:cxn>
                <a:cxn ang="0">
                  <a:pos x="5366" y="17154"/>
                </a:cxn>
                <a:cxn ang="0">
                  <a:pos x="3089" y="19154"/>
                </a:cxn>
                <a:cxn ang="0">
                  <a:pos x="0" y="17923"/>
                </a:cxn>
                <a:cxn ang="0">
                  <a:pos x="1463" y="13923"/>
                </a:cxn>
                <a:cxn ang="0">
                  <a:pos x="3089" y="9538"/>
                </a:cxn>
                <a:cxn ang="0">
                  <a:pos x="1680" y="9538"/>
                </a:cxn>
                <a:cxn ang="0">
                  <a:pos x="867" y="8769"/>
                </a:cxn>
                <a:cxn ang="0">
                  <a:pos x="867" y="7538"/>
                </a:cxn>
                <a:cxn ang="0">
                  <a:pos x="3089" y="6385"/>
                </a:cxn>
                <a:cxn ang="0">
                  <a:pos x="5095" y="6385"/>
                </a:cxn>
                <a:cxn ang="0">
                  <a:pos x="5908" y="462"/>
                </a:cxn>
                <a:cxn ang="0">
                  <a:pos x="7588" y="0"/>
                </a:cxn>
                <a:cxn ang="0">
                  <a:pos x="8997" y="1231"/>
                </a:cxn>
                <a:cxn ang="0">
                  <a:pos x="8130" y="2385"/>
                </a:cxn>
                <a:cxn ang="0">
                  <a:pos x="8130" y="4385"/>
                </a:cxn>
                <a:cxn ang="0">
                  <a:pos x="15447" y="7538"/>
                </a:cxn>
              </a:cxnLst>
              <a:rect l="0" t="0" r="r" b="b"/>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6" name="Freeform 156"/>
            <p:cNvSpPr>
              <a:spLocks/>
            </p:cNvSpPr>
            <p:nvPr/>
          </p:nvSpPr>
          <p:spPr bwMode="auto">
            <a:xfrm>
              <a:off x="5668963" y="2903538"/>
              <a:ext cx="392112" cy="309562"/>
            </a:xfrm>
            <a:custGeom>
              <a:avLst/>
              <a:gdLst/>
              <a:ahLst/>
              <a:cxnLst>
                <a:cxn ang="0">
                  <a:pos x="6375" y="2131"/>
                </a:cxn>
                <a:cxn ang="0">
                  <a:pos x="6699" y="1107"/>
                </a:cxn>
                <a:cxn ang="0">
                  <a:pos x="7540" y="0"/>
                </a:cxn>
                <a:cxn ang="0">
                  <a:pos x="7540" y="1107"/>
                </a:cxn>
                <a:cxn ang="0">
                  <a:pos x="7735" y="2131"/>
                </a:cxn>
                <a:cxn ang="0">
                  <a:pos x="8867" y="2131"/>
                </a:cxn>
                <a:cxn ang="0">
                  <a:pos x="9061" y="3852"/>
                </a:cxn>
                <a:cxn ang="0">
                  <a:pos x="11068" y="4877"/>
                </a:cxn>
                <a:cxn ang="0">
                  <a:pos x="11262" y="6803"/>
                </a:cxn>
                <a:cxn ang="0">
                  <a:pos x="11909" y="6803"/>
                </a:cxn>
                <a:cxn ang="0">
                  <a:pos x="12589" y="6557"/>
                </a:cxn>
                <a:cxn ang="0">
                  <a:pos x="13754" y="8279"/>
                </a:cxn>
                <a:cxn ang="0">
                  <a:pos x="14272" y="9344"/>
                </a:cxn>
                <a:cxn ang="0">
                  <a:pos x="14757" y="9344"/>
                </a:cxn>
                <a:cxn ang="0">
                  <a:pos x="17799" y="11885"/>
                </a:cxn>
                <a:cxn ang="0">
                  <a:pos x="18641" y="12910"/>
                </a:cxn>
                <a:cxn ang="0">
                  <a:pos x="19644" y="12910"/>
                </a:cxn>
                <a:cxn ang="0">
                  <a:pos x="19968" y="13770"/>
                </a:cxn>
                <a:cxn ang="0">
                  <a:pos x="19644" y="14672"/>
                </a:cxn>
                <a:cxn ang="0">
                  <a:pos x="18641" y="15082"/>
                </a:cxn>
                <a:cxn ang="0">
                  <a:pos x="18641" y="16762"/>
                </a:cxn>
                <a:cxn ang="0">
                  <a:pos x="16472" y="18279"/>
                </a:cxn>
                <a:cxn ang="0">
                  <a:pos x="16796" y="18443"/>
                </a:cxn>
                <a:cxn ang="0">
                  <a:pos x="15437" y="19959"/>
                </a:cxn>
                <a:cxn ang="0">
                  <a:pos x="15437" y="19098"/>
                </a:cxn>
                <a:cxn ang="0">
                  <a:pos x="13754" y="18443"/>
                </a:cxn>
                <a:cxn ang="0">
                  <a:pos x="13430" y="16352"/>
                </a:cxn>
                <a:cxn ang="0">
                  <a:pos x="9903" y="14426"/>
                </a:cxn>
                <a:cxn ang="0">
                  <a:pos x="8058" y="13770"/>
                </a:cxn>
                <a:cxn ang="0">
                  <a:pos x="7735" y="12910"/>
                </a:cxn>
                <a:cxn ang="0">
                  <a:pos x="6375" y="13361"/>
                </a:cxn>
                <a:cxn ang="0">
                  <a:pos x="5372" y="13361"/>
                </a:cxn>
                <a:cxn ang="0">
                  <a:pos x="4563" y="15082"/>
                </a:cxn>
                <a:cxn ang="0">
                  <a:pos x="3204" y="15492"/>
                </a:cxn>
                <a:cxn ang="0">
                  <a:pos x="2848" y="11885"/>
                </a:cxn>
                <a:cxn ang="0">
                  <a:pos x="1521" y="11066"/>
                </a:cxn>
                <a:cxn ang="0">
                  <a:pos x="1521" y="10164"/>
                </a:cxn>
                <a:cxn ang="0">
                  <a:pos x="2362" y="10164"/>
                </a:cxn>
                <a:cxn ang="0">
                  <a:pos x="1845" y="9549"/>
                </a:cxn>
                <a:cxn ang="0">
                  <a:pos x="1003" y="9959"/>
                </a:cxn>
                <a:cxn ang="0">
                  <a:pos x="680" y="7459"/>
                </a:cxn>
                <a:cxn ang="0">
                  <a:pos x="1003" y="7459"/>
                </a:cxn>
                <a:cxn ang="0">
                  <a:pos x="1845" y="7459"/>
                </a:cxn>
                <a:cxn ang="0">
                  <a:pos x="2848" y="7869"/>
                </a:cxn>
                <a:cxn ang="0">
                  <a:pos x="3204" y="7459"/>
                </a:cxn>
                <a:cxn ang="0">
                  <a:pos x="3204" y="6803"/>
                </a:cxn>
                <a:cxn ang="0">
                  <a:pos x="2362" y="6148"/>
                </a:cxn>
                <a:cxn ang="0">
                  <a:pos x="1845" y="4877"/>
                </a:cxn>
                <a:cxn ang="0">
                  <a:pos x="1003" y="4467"/>
                </a:cxn>
                <a:cxn ang="0">
                  <a:pos x="518" y="5533"/>
                </a:cxn>
                <a:cxn ang="0">
                  <a:pos x="680" y="6803"/>
                </a:cxn>
                <a:cxn ang="0">
                  <a:pos x="0" y="5533"/>
                </a:cxn>
                <a:cxn ang="0">
                  <a:pos x="680" y="4057"/>
                </a:cxn>
                <a:cxn ang="0">
                  <a:pos x="2006" y="4467"/>
                </a:cxn>
                <a:cxn ang="0">
                  <a:pos x="2848" y="5123"/>
                </a:cxn>
                <a:cxn ang="0">
                  <a:pos x="4563" y="5738"/>
                </a:cxn>
                <a:cxn ang="0">
                  <a:pos x="5372" y="5533"/>
                </a:cxn>
                <a:cxn ang="0">
                  <a:pos x="7055" y="5123"/>
                </a:cxn>
                <a:cxn ang="0">
                  <a:pos x="6375" y="2131"/>
                </a:cxn>
              </a:cxnLst>
              <a:rect l="0" t="0" r="r" b="b"/>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7" name="Freeform 157"/>
            <p:cNvSpPr>
              <a:spLocks/>
            </p:cNvSpPr>
            <p:nvPr/>
          </p:nvSpPr>
          <p:spPr bwMode="auto">
            <a:xfrm>
              <a:off x="4956175" y="3327400"/>
              <a:ext cx="339725" cy="303213"/>
            </a:xfrm>
            <a:custGeom>
              <a:avLst/>
              <a:gdLst/>
              <a:ahLst/>
              <a:cxnLst>
                <a:cxn ang="0">
                  <a:pos x="374" y="671"/>
                </a:cxn>
                <a:cxn ang="0">
                  <a:pos x="1159" y="671"/>
                </a:cxn>
                <a:cxn ang="0">
                  <a:pos x="2542" y="671"/>
                </a:cxn>
                <a:cxn ang="0">
                  <a:pos x="6579" y="1719"/>
                </a:cxn>
                <a:cxn ang="0">
                  <a:pos x="8710" y="1551"/>
                </a:cxn>
                <a:cxn ang="0">
                  <a:pos x="8710" y="671"/>
                </a:cxn>
                <a:cxn ang="0">
                  <a:pos x="9308" y="1090"/>
                </a:cxn>
                <a:cxn ang="0">
                  <a:pos x="9682" y="671"/>
                </a:cxn>
                <a:cxn ang="0">
                  <a:pos x="11028" y="1090"/>
                </a:cxn>
                <a:cxn ang="0">
                  <a:pos x="11626" y="1719"/>
                </a:cxn>
                <a:cxn ang="0">
                  <a:pos x="11626" y="1090"/>
                </a:cxn>
                <a:cxn ang="0">
                  <a:pos x="11850" y="1090"/>
                </a:cxn>
                <a:cxn ang="0">
                  <a:pos x="12224" y="1551"/>
                </a:cxn>
                <a:cxn ang="0">
                  <a:pos x="13383" y="1551"/>
                </a:cxn>
                <a:cxn ang="0">
                  <a:pos x="15140" y="1090"/>
                </a:cxn>
                <a:cxn ang="0">
                  <a:pos x="15290" y="0"/>
                </a:cxn>
                <a:cxn ang="0">
                  <a:pos x="15664" y="671"/>
                </a:cxn>
                <a:cxn ang="0">
                  <a:pos x="15290" y="1551"/>
                </a:cxn>
                <a:cxn ang="0">
                  <a:pos x="15888" y="2390"/>
                </a:cxn>
                <a:cxn ang="0">
                  <a:pos x="16262" y="3438"/>
                </a:cxn>
                <a:cxn ang="0">
                  <a:pos x="16262" y="4990"/>
                </a:cxn>
                <a:cxn ang="0">
                  <a:pos x="15888" y="4990"/>
                </a:cxn>
                <a:cxn ang="0">
                  <a:pos x="15888" y="5660"/>
                </a:cxn>
                <a:cxn ang="0">
                  <a:pos x="15664" y="7379"/>
                </a:cxn>
                <a:cxn ang="0">
                  <a:pos x="15290" y="8050"/>
                </a:cxn>
                <a:cxn ang="0">
                  <a:pos x="13757" y="6709"/>
                </a:cxn>
                <a:cxn ang="0">
                  <a:pos x="13383" y="5660"/>
                </a:cxn>
                <a:cxn ang="0">
                  <a:pos x="13159" y="5241"/>
                </a:cxn>
                <a:cxn ang="0">
                  <a:pos x="12598" y="4361"/>
                </a:cxn>
                <a:cxn ang="0">
                  <a:pos x="12224" y="4361"/>
                </a:cxn>
                <a:cxn ang="0">
                  <a:pos x="12224" y="4570"/>
                </a:cxn>
                <a:cxn ang="0">
                  <a:pos x="12598" y="5241"/>
                </a:cxn>
                <a:cxn ang="0">
                  <a:pos x="14131" y="7799"/>
                </a:cxn>
                <a:cxn ang="0">
                  <a:pos x="14131" y="8470"/>
                </a:cxn>
                <a:cxn ang="0">
                  <a:pos x="15140" y="10189"/>
                </a:cxn>
                <a:cxn ang="0">
                  <a:pos x="15888" y="11908"/>
                </a:cxn>
                <a:cxn ang="0">
                  <a:pos x="17832" y="15849"/>
                </a:cxn>
                <a:cxn ang="0">
                  <a:pos x="18206" y="16268"/>
                </a:cxn>
                <a:cxn ang="0">
                  <a:pos x="17832" y="16268"/>
                </a:cxn>
                <a:cxn ang="0">
                  <a:pos x="18393" y="18239"/>
                </a:cxn>
                <a:cxn ang="0">
                  <a:pos x="19178" y="18658"/>
                </a:cxn>
                <a:cxn ang="0">
                  <a:pos x="19364" y="19287"/>
                </a:cxn>
                <a:cxn ang="0">
                  <a:pos x="19963" y="19958"/>
                </a:cxn>
                <a:cxn ang="0">
                  <a:pos x="972" y="19748"/>
                </a:cxn>
                <a:cxn ang="0">
                  <a:pos x="374" y="5241"/>
                </a:cxn>
                <a:cxn ang="0">
                  <a:pos x="0" y="3438"/>
                </a:cxn>
                <a:cxn ang="0">
                  <a:pos x="374" y="2390"/>
                </a:cxn>
                <a:cxn ang="0">
                  <a:pos x="0" y="1090"/>
                </a:cxn>
                <a:cxn ang="0">
                  <a:pos x="374" y="671"/>
                </a:cxn>
              </a:cxnLst>
              <a:rect l="0" t="0" r="r" b="b"/>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8" name="Freeform 158"/>
            <p:cNvSpPr>
              <a:spLocks/>
            </p:cNvSpPr>
            <p:nvPr/>
          </p:nvSpPr>
          <p:spPr bwMode="auto">
            <a:xfrm>
              <a:off x="4032250" y="3162300"/>
              <a:ext cx="579438" cy="552450"/>
            </a:xfrm>
            <a:custGeom>
              <a:avLst/>
              <a:gdLst/>
              <a:ahLst/>
              <a:cxnLst>
                <a:cxn ang="0">
                  <a:pos x="6579" y="2250"/>
                </a:cxn>
                <a:cxn ang="0">
                  <a:pos x="7478" y="1791"/>
                </a:cxn>
                <a:cxn ang="0">
                  <a:pos x="8158" y="1309"/>
                </a:cxn>
                <a:cxn ang="0">
                  <a:pos x="9868" y="597"/>
                </a:cxn>
                <a:cxn ang="0">
                  <a:pos x="11338" y="367"/>
                </a:cxn>
                <a:cxn ang="0">
                  <a:pos x="12500" y="230"/>
                </a:cxn>
                <a:cxn ang="0">
                  <a:pos x="13399" y="597"/>
                </a:cxn>
                <a:cxn ang="0">
                  <a:pos x="14298" y="0"/>
                </a:cxn>
                <a:cxn ang="0">
                  <a:pos x="14868" y="230"/>
                </a:cxn>
                <a:cxn ang="0">
                  <a:pos x="15768" y="367"/>
                </a:cxn>
                <a:cxn ang="0">
                  <a:pos x="16447" y="367"/>
                </a:cxn>
                <a:cxn ang="0">
                  <a:pos x="16118" y="850"/>
                </a:cxn>
                <a:cxn ang="0">
                  <a:pos x="16118" y="2503"/>
                </a:cxn>
                <a:cxn ang="0">
                  <a:pos x="15768" y="4271"/>
                </a:cxn>
                <a:cxn ang="0">
                  <a:pos x="16360" y="5235"/>
                </a:cxn>
                <a:cxn ang="0">
                  <a:pos x="17368" y="7738"/>
                </a:cxn>
                <a:cxn ang="0">
                  <a:pos x="17829" y="10356"/>
                </a:cxn>
                <a:cxn ang="0">
                  <a:pos x="17829" y="11871"/>
                </a:cxn>
                <a:cxn ang="0">
                  <a:pos x="17939" y="13318"/>
                </a:cxn>
                <a:cxn ang="0">
                  <a:pos x="18289" y="14259"/>
                </a:cxn>
                <a:cxn ang="0">
                  <a:pos x="19408" y="14397"/>
                </a:cxn>
                <a:cxn ang="0">
                  <a:pos x="19079" y="15798"/>
                </a:cxn>
                <a:cxn ang="0">
                  <a:pos x="14079" y="19265"/>
                </a:cxn>
                <a:cxn ang="0">
                  <a:pos x="11579" y="19977"/>
                </a:cxn>
                <a:cxn ang="0">
                  <a:pos x="11579" y="19380"/>
                </a:cxn>
                <a:cxn ang="0">
                  <a:pos x="11009" y="18760"/>
                </a:cxn>
                <a:cxn ang="0">
                  <a:pos x="10088" y="18439"/>
                </a:cxn>
                <a:cxn ang="0">
                  <a:pos x="9539" y="17819"/>
                </a:cxn>
                <a:cxn ang="0">
                  <a:pos x="0" y="10815"/>
                </a:cxn>
                <a:cxn ang="0">
                  <a:pos x="351" y="9047"/>
                </a:cxn>
                <a:cxn ang="0">
                  <a:pos x="1820" y="8450"/>
                </a:cxn>
                <a:cxn ang="0">
                  <a:pos x="2500" y="8450"/>
                </a:cxn>
                <a:cxn ang="0">
                  <a:pos x="4430" y="7256"/>
                </a:cxn>
                <a:cxn ang="0">
                  <a:pos x="4759" y="6521"/>
                </a:cxn>
                <a:cxn ang="0">
                  <a:pos x="5461" y="6177"/>
                </a:cxn>
                <a:cxn ang="0">
                  <a:pos x="7149" y="5580"/>
                </a:cxn>
                <a:cxn ang="0">
                  <a:pos x="7149" y="4983"/>
                </a:cxn>
                <a:cxn ang="0">
                  <a:pos x="6798" y="3812"/>
                </a:cxn>
                <a:cxn ang="0">
                  <a:pos x="6579" y="2732"/>
                </a:cxn>
              </a:cxnLst>
              <a:rect l="0" t="0" r="r" b="b"/>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39" name="Freeform 159"/>
            <p:cNvSpPr>
              <a:spLocks/>
            </p:cNvSpPr>
            <p:nvPr/>
          </p:nvSpPr>
          <p:spPr bwMode="auto">
            <a:xfrm>
              <a:off x="4594225" y="4427538"/>
              <a:ext cx="352425" cy="349250"/>
            </a:xfrm>
            <a:custGeom>
              <a:avLst/>
              <a:gdLst/>
              <a:ahLst/>
              <a:cxnLst>
                <a:cxn ang="0">
                  <a:pos x="2955" y="0"/>
                </a:cxn>
                <a:cxn ang="0">
                  <a:pos x="4288" y="0"/>
                </a:cxn>
                <a:cxn ang="0">
                  <a:pos x="8216" y="0"/>
                </a:cxn>
                <a:cxn ang="0">
                  <a:pos x="8396" y="1127"/>
                </a:cxn>
                <a:cxn ang="0">
                  <a:pos x="8757" y="2073"/>
                </a:cxn>
                <a:cxn ang="0">
                  <a:pos x="11207" y="3564"/>
                </a:cxn>
                <a:cxn ang="0">
                  <a:pos x="12685" y="3200"/>
                </a:cxn>
                <a:cxn ang="0">
                  <a:pos x="13045" y="2655"/>
                </a:cxn>
                <a:cxn ang="0">
                  <a:pos x="13802" y="1709"/>
                </a:cxn>
                <a:cxn ang="0">
                  <a:pos x="14739" y="2473"/>
                </a:cxn>
                <a:cxn ang="0">
                  <a:pos x="16613" y="3564"/>
                </a:cxn>
                <a:cxn ang="0">
                  <a:pos x="16216" y="5673"/>
                </a:cxn>
                <a:cxn ang="0">
                  <a:pos x="17189" y="6618"/>
                </a:cxn>
                <a:cxn ang="0">
                  <a:pos x="17189" y="8473"/>
                </a:cxn>
                <a:cxn ang="0">
                  <a:pos x="17694" y="8473"/>
                </a:cxn>
                <a:cxn ang="0">
                  <a:pos x="19387" y="8109"/>
                </a:cxn>
                <a:cxn ang="0">
                  <a:pos x="19964" y="8109"/>
                </a:cxn>
                <a:cxn ang="0">
                  <a:pos x="19964" y="11127"/>
                </a:cxn>
                <a:cxn ang="0">
                  <a:pos x="19964" y="11891"/>
                </a:cxn>
                <a:cxn ang="0">
                  <a:pos x="16613" y="16945"/>
                </a:cxn>
                <a:cxn ang="0">
                  <a:pos x="18667" y="19382"/>
                </a:cxn>
                <a:cxn ang="0">
                  <a:pos x="15099" y="19964"/>
                </a:cxn>
                <a:cxn ang="0">
                  <a:pos x="13622" y="19964"/>
                </a:cxn>
                <a:cxn ang="0">
                  <a:pos x="10847" y="19382"/>
                </a:cxn>
                <a:cxn ang="0">
                  <a:pos x="4288" y="19018"/>
                </a:cxn>
                <a:cxn ang="0">
                  <a:pos x="2955" y="18473"/>
                </a:cxn>
                <a:cxn ang="0">
                  <a:pos x="1477" y="18836"/>
                </a:cxn>
                <a:cxn ang="0">
                  <a:pos x="577" y="18836"/>
                </a:cxn>
                <a:cxn ang="0">
                  <a:pos x="360" y="17527"/>
                </a:cxn>
                <a:cxn ang="0">
                  <a:pos x="577" y="16400"/>
                </a:cxn>
                <a:cxn ang="0">
                  <a:pos x="1333" y="13382"/>
                </a:cxn>
                <a:cxn ang="0">
                  <a:pos x="2054" y="11491"/>
                </a:cxn>
                <a:cxn ang="0">
                  <a:pos x="3387" y="10545"/>
                </a:cxn>
                <a:cxn ang="0">
                  <a:pos x="3387" y="7927"/>
                </a:cxn>
                <a:cxn ang="0">
                  <a:pos x="2450" y="5127"/>
                </a:cxn>
                <a:cxn ang="0">
                  <a:pos x="2054" y="1709"/>
                </a:cxn>
                <a:cxn ang="0">
                  <a:pos x="2054" y="218"/>
                </a:cxn>
              </a:cxnLst>
              <a:rect l="0" t="0" r="r" b="b"/>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0" name="Freeform 160"/>
            <p:cNvSpPr>
              <a:spLocks/>
            </p:cNvSpPr>
            <p:nvPr/>
          </p:nvSpPr>
          <p:spPr bwMode="auto">
            <a:xfrm>
              <a:off x="4610100" y="4384675"/>
              <a:ext cx="26988" cy="36513"/>
            </a:xfrm>
            <a:custGeom>
              <a:avLst/>
              <a:gdLst/>
              <a:ahLst/>
              <a:cxnLst>
                <a:cxn ang="0">
                  <a:pos x="0" y="10690"/>
                </a:cxn>
                <a:cxn ang="0">
                  <a:pos x="6977" y="5517"/>
                </a:cxn>
                <a:cxn ang="0">
                  <a:pos x="6977" y="2069"/>
                </a:cxn>
                <a:cxn ang="0">
                  <a:pos x="14419" y="0"/>
                </a:cxn>
                <a:cxn ang="0">
                  <a:pos x="19535" y="2069"/>
                </a:cxn>
                <a:cxn ang="0">
                  <a:pos x="19535" y="5517"/>
                </a:cxn>
                <a:cxn ang="0">
                  <a:pos x="12093" y="10690"/>
                </a:cxn>
                <a:cxn ang="0">
                  <a:pos x="12093" y="19655"/>
                </a:cxn>
                <a:cxn ang="0">
                  <a:pos x="5116" y="19655"/>
                </a:cxn>
                <a:cxn ang="0">
                  <a:pos x="5116" y="16207"/>
                </a:cxn>
                <a:cxn ang="0">
                  <a:pos x="0" y="10690"/>
                </a:cxn>
              </a:cxnLst>
              <a:rect l="0" t="0" r="r" b="b"/>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1" name="Freeform 161"/>
            <p:cNvSpPr>
              <a:spLocks/>
            </p:cNvSpPr>
            <p:nvPr/>
          </p:nvSpPr>
          <p:spPr bwMode="auto">
            <a:xfrm>
              <a:off x="5205413" y="3748088"/>
              <a:ext cx="422275" cy="419100"/>
            </a:xfrm>
            <a:custGeom>
              <a:avLst/>
              <a:gdLst/>
              <a:ahLst/>
              <a:cxnLst>
                <a:cxn ang="0">
                  <a:pos x="7470" y="1578"/>
                </a:cxn>
                <a:cxn ang="0">
                  <a:pos x="8584" y="4097"/>
                </a:cxn>
                <a:cxn ang="0">
                  <a:pos x="8735" y="3460"/>
                </a:cxn>
                <a:cxn ang="0">
                  <a:pos x="9518" y="4249"/>
                </a:cxn>
                <a:cxn ang="0">
                  <a:pos x="11386" y="5524"/>
                </a:cxn>
                <a:cxn ang="0">
                  <a:pos x="12771" y="7071"/>
                </a:cxn>
                <a:cxn ang="0">
                  <a:pos x="13434" y="7405"/>
                </a:cxn>
                <a:cxn ang="0">
                  <a:pos x="12319" y="7860"/>
                </a:cxn>
                <a:cxn ang="0">
                  <a:pos x="11536" y="8801"/>
                </a:cxn>
                <a:cxn ang="0">
                  <a:pos x="12771" y="9621"/>
                </a:cxn>
                <a:cxn ang="0">
                  <a:pos x="12771" y="10379"/>
                </a:cxn>
                <a:cxn ang="0">
                  <a:pos x="14669" y="12109"/>
                </a:cxn>
                <a:cxn ang="0">
                  <a:pos x="19970" y="13657"/>
                </a:cxn>
                <a:cxn ang="0">
                  <a:pos x="15602" y="17754"/>
                </a:cxn>
                <a:cxn ang="0">
                  <a:pos x="13434" y="19029"/>
                </a:cxn>
                <a:cxn ang="0">
                  <a:pos x="12018" y="19332"/>
                </a:cxn>
                <a:cxn ang="0">
                  <a:pos x="10602" y="19029"/>
                </a:cxn>
                <a:cxn ang="0">
                  <a:pos x="9367" y="19029"/>
                </a:cxn>
                <a:cxn ang="0">
                  <a:pos x="7349" y="19788"/>
                </a:cxn>
                <a:cxn ang="0">
                  <a:pos x="4518" y="18543"/>
                </a:cxn>
                <a:cxn ang="0">
                  <a:pos x="3765" y="17299"/>
                </a:cxn>
                <a:cxn ang="0">
                  <a:pos x="2952" y="16662"/>
                </a:cxn>
                <a:cxn ang="0">
                  <a:pos x="1717" y="15266"/>
                </a:cxn>
                <a:cxn ang="0">
                  <a:pos x="0" y="13991"/>
                </a:cxn>
                <a:cxn ang="0">
                  <a:pos x="934" y="13202"/>
                </a:cxn>
                <a:cxn ang="0">
                  <a:pos x="1566" y="11472"/>
                </a:cxn>
                <a:cxn ang="0">
                  <a:pos x="1717" y="10379"/>
                </a:cxn>
                <a:cxn ang="0">
                  <a:pos x="2530" y="9924"/>
                </a:cxn>
                <a:cxn ang="0">
                  <a:pos x="2952" y="8316"/>
                </a:cxn>
                <a:cxn ang="0">
                  <a:pos x="4066" y="7071"/>
                </a:cxn>
                <a:cxn ang="0">
                  <a:pos x="4518" y="4583"/>
                </a:cxn>
                <a:cxn ang="0">
                  <a:pos x="5000" y="2064"/>
                </a:cxn>
                <a:cxn ang="0">
                  <a:pos x="5783" y="1244"/>
                </a:cxn>
                <a:cxn ang="0">
                  <a:pos x="6235" y="486"/>
                </a:cxn>
                <a:cxn ang="0">
                  <a:pos x="7018" y="0"/>
                </a:cxn>
              </a:cxnLst>
              <a:rect l="0" t="0" r="r" b="b"/>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2" name="Freeform 162"/>
            <p:cNvSpPr>
              <a:spLocks/>
            </p:cNvSpPr>
            <p:nvPr/>
          </p:nvSpPr>
          <p:spPr bwMode="auto">
            <a:xfrm>
              <a:off x="4292600" y="3905250"/>
              <a:ext cx="85725" cy="177800"/>
            </a:xfrm>
            <a:custGeom>
              <a:avLst/>
              <a:gdLst/>
              <a:ahLst/>
              <a:cxnLst>
                <a:cxn ang="0">
                  <a:pos x="10815" y="1495"/>
                </a:cxn>
                <a:cxn ang="0">
                  <a:pos x="12296" y="0"/>
                </a:cxn>
                <a:cxn ang="0">
                  <a:pos x="13778" y="0"/>
                </a:cxn>
                <a:cxn ang="0">
                  <a:pos x="16000" y="1495"/>
                </a:cxn>
                <a:cxn ang="0">
                  <a:pos x="18370" y="2633"/>
                </a:cxn>
                <a:cxn ang="0">
                  <a:pos x="18370" y="2918"/>
                </a:cxn>
                <a:cxn ang="0">
                  <a:pos x="19852" y="5552"/>
                </a:cxn>
                <a:cxn ang="0">
                  <a:pos x="18370" y="6690"/>
                </a:cxn>
                <a:cxn ang="0">
                  <a:pos x="18370" y="7758"/>
                </a:cxn>
                <a:cxn ang="0">
                  <a:pos x="17630" y="8470"/>
                </a:cxn>
                <a:cxn ang="0">
                  <a:pos x="16000" y="10320"/>
                </a:cxn>
                <a:cxn ang="0">
                  <a:pos x="13778" y="10747"/>
                </a:cxn>
                <a:cxn ang="0">
                  <a:pos x="13778" y="12527"/>
                </a:cxn>
                <a:cxn ang="0">
                  <a:pos x="13778" y="16157"/>
                </a:cxn>
                <a:cxn ang="0">
                  <a:pos x="14519" y="19217"/>
                </a:cxn>
                <a:cxn ang="0">
                  <a:pos x="10815" y="19217"/>
                </a:cxn>
                <a:cxn ang="0">
                  <a:pos x="6074" y="19929"/>
                </a:cxn>
                <a:cxn ang="0">
                  <a:pos x="6074" y="18434"/>
                </a:cxn>
                <a:cxn ang="0">
                  <a:pos x="6074" y="18078"/>
                </a:cxn>
                <a:cxn ang="0">
                  <a:pos x="6074" y="10320"/>
                </a:cxn>
                <a:cxn ang="0">
                  <a:pos x="4593" y="9181"/>
                </a:cxn>
                <a:cxn ang="0">
                  <a:pos x="3852" y="7758"/>
                </a:cxn>
                <a:cxn ang="0">
                  <a:pos x="1481" y="6690"/>
                </a:cxn>
                <a:cxn ang="0">
                  <a:pos x="0" y="4840"/>
                </a:cxn>
                <a:cxn ang="0">
                  <a:pos x="2370" y="4413"/>
                </a:cxn>
                <a:cxn ang="0">
                  <a:pos x="4593" y="3701"/>
                </a:cxn>
                <a:cxn ang="0">
                  <a:pos x="8444" y="2918"/>
                </a:cxn>
                <a:cxn ang="0">
                  <a:pos x="10815" y="1495"/>
                </a:cxn>
              </a:cxnLst>
              <a:rect l="0" t="0" r="r" b="b"/>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3" name="Freeform 163"/>
            <p:cNvSpPr>
              <a:spLocks/>
            </p:cNvSpPr>
            <p:nvPr/>
          </p:nvSpPr>
          <p:spPr bwMode="auto">
            <a:xfrm>
              <a:off x="4824413" y="4773613"/>
              <a:ext cx="254000" cy="269875"/>
            </a:xfrm>
            <a:custGeom>
              <a:avLst/>
              <a:gdLst/>
              <a:ahLst/>
              <a:cxnLst>
                <a:cxn ang="0">
                  <a:pos x="11900" y="0"/>
                </a:cxn>
                <a:cxn ang="0">
                  <a:pos x="12400" y="1224"/>
                </a:cxn>
                <a:cxn ang="0">
                  <a:pos x="13750" y="2682"/>
                </a:cxn>
                <a:cxn ang="0">
                  <a:pos x="13750" y="3435"/>
                </a:cxn>
                <a:cxn ang="0">
                  <a:pos x="15050" y="4141"/>
                </a:cxn>
                <a:cxn ang="0">
                  <a:pos x="16300" y="4612"/>
                </a:cxn>
                <a:cxn ang="0">
                  <a:pos x="16600" y="5835"/>
                </a:cxn>
                <a:cxn ang="0">
                  <a:pos x="17100" y="5835"/>
                </a:cxn>
                <a:cxn ang="0">
                  <a:pos x="17400" y="7294"/>
                </a:cxn>
                <a:cxn ang="0">
                  <a:pos x="17900" y="8282"/>
                </a:cxn>
                <a:cxn ang="0">
                  <a:pos x="18650" y="8282"/>
                </a:cxn>
                <a:cxn ang="0">
                  <a:pos x="19950" y="8518"/>
                </a:cxn>
                <a:cxn ang="0">
                  <a:pos x="19950" y="9694"/>
                </a:cxn>
                <a:cxn ang="0">
                  <a:pos x="19150" y="10447"/>
                </a:cxn>
                <a:cxn ang="0">
                  <a:pos x="18400" y="10447"/>
                </a:cxn>
                <a:cxn ang="0">
                  <a:pos x="17100" y="11718"/>
                </a:cxn>
                <a:cxn ang="0">
                  <a:pos x="16600" y="11718"/>
                </a:cxn>
                <a:cxn ang="0">
                  <a:pos x="16300" y="12188"/>
                </a:cxn>
                <a:cxn ang="0">
                  <a:pos x="15800" y="12376"/>
                </a:cxn>
                <a:cxn ang="0">
                  <a:pos x="15050" y="13365"/>
                </a:cxn>
                <a:cxn ang="0">
                  <a:pos x="15050" y="14400"/>
                </a:cxn>
                <a:cxn ang="0">
                  <a:pos x="14250" y="14871"/>
                </a:cxn>
                <a:cxn ang="0">
                  <a:pos x="13000" y="15341"/>
                </a:cxn>
                <a:cxn ang="0">
                  <a:pos x="11900" y="17271"/>
                </a:cxn>
                <a:cxn ang="0">
                  <a:pos x="10850" y="17271"/>
                </a:cxn>
                <a:cxn ang="0">
                  <a:pos x="9600" y="17271"/>
                </a:cxn>
                <a:cxn ang="0">
                  <a:pos x="8300" y="17271"/>
                </a:cxn>
                <a:cxn ang="0">
                  <a:pos x="7000" y="16518"/>
                </a:cxn>
                <a:cxn ang="0">
                  <a:pos x="5750" y="16518"/>
                </a:cxn>
                <a:cxn ang="0">
                  <a:pos x="5750" y="18024"/>
                </a:cxn>
                <a:cxn ang="0">
                  <a:pos x="4400" y="19200"/>
                </a:cxn>
                <a:cxn ang="0">
                  <a:pos x="3600" y="19200"/>
                </a:cxn>
                <a:cxn ang="0">
                  <a:pos x="3600" y="19482"/>
                </a:cxn>
                <a:cxn ang="0">
                  <a:pos x="2350" y="19482"/>
                </a:cxn>
                <a:cxn ang="0">
                  <a:pos x="1050" y="19953"/>
                </a:cxn>
                <a:cxn ang="0">
                  <a:pos x="1050" y="18729"/>
                </a:cxn>
                <a:cxn ang="0">
                  <a:pos x="1550" y="18024"/>
                </a:cxn>
                <a:cxn ang="0">
                  <a:pos x="1050" y="17271"/>
                </a:cxn>
                <a:cxn ang="0">
                  <a:pos x="800" y="16047"/>
                </a:cxn>
                <a:cxn ang="0">
                  <a:pos x="0" y="15341"/>
                </a:cxn>
                <a:cxn ang="0">
                  <a:pos x="300" y="8988"/>
                </a:cxn>
                <a:cxn ang="0">
                  <a:pos x="2350" y="8988"/>
                </a:cxn>
                <a:cxn ang="0">
                  <a:pos x="2850" y="1224"/>
                </a:cxn>
                <a:cxn ang="0">
                  <a:pos x="5750" y="753"/>
                </a:cxn>
                <a:cxn ang="0">
                  <a:pos x="7500" y="188"/>
                </a:cxn>
                <a:cxn ang="0">
                  <a:pos x="8300" y="1224"/>
                </a:cxn>
                <a:cxn ang="0">
                  <a:pos x="9850" y="188"/>
                </a:cxn>
                <a:cxn ang="0">
                  <a:pos x="10350" y="188"/>
                </a:cxn>
                <a:cxn ang="0">
                  <a:pos x="11150" y="0"/>
                </a:cxn>
                <a:cxn ang="0">
                  <a:pos x="11900" y="0"/>
                </a:cxn>
              </a:cxnLst>
              <a:rect l="0" t="0" r="r" b="b"/>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4" name="Freeform 164"/>
            <p:cNvSpPr>
              <a:spLocks/>
            </p:cNvSpPr>
            <p:nvPr/>
          </p:nvSpPr>
          <p:spPr bwMode="auto">
            <a:xfrm>
              <a:off x="4117975" y="3827463"/>
              <a:ext cx="222250" cy="165100"/>
            </a:xfrm>
            <a:custGeom>
              <a:avLst/>
              <a:gdLst/>
              <a:ahLst/>
              <a:cxnLst>
                <a:cxn ang="0">
                  <a:pos x="14269" y="769"/>
                </a:cxn>
                <a:cxn ang="0">
                  <a:pos x="14269" y="2000"/>
                </a:cxn>
                <a:cxn ang="0">
                  <a:pos x="14900" y="3154"/>
                </a:cxn>
                <a:cxn ang="0">
                  <a:pos x="15129" y="4385"/>
                </a:cxn>
                <a:cxn ang="0">
                  <a:pos x="16332" y="5923"/>
                </a:cxn>
                <a:cxn ang="0">
                  <a:pos x="17249" y="5923"/>
                </a:cxn>
                <a:cxn ang="0">
                  <a:pos x="17249" y="6385"/>
                </a:cxn>
                <a:cxn ang="0">
                  <a:pos x="16332" y="6385"/>
                </a:cxn>
                <a:cxn ang="0">
                  <a:pos x="16332" y="7154"/>
                </a:cxn>
                <a:cxn ang="0">
                  <a:pos x="18166" y="8308"/>
                </a:cxn>
                <a:cxn ang="0">
                  <a:pos x="19026" y="8308"/>
                </a:cxn>
                <a:cxn ang="0">
                  <a:pos x="19599" y="9154"/>
                </a:cxn>
                <a:cxn ang="0">
                  <a:pos x="19026" y="9538"/>
                </a:cxn>
                <a:cxn ang="0">
                  <a:pos x="19943" y="11154"/>
                </a:cxn>
                <a:cxn ang="0">
                  <a:pos x="19026" y="12692"/>
                </a:cxn>
                <a:cxn ang="0">
                  <a:pos x="17593" y="13538"/>
                </a:cxn>
                <a:cxn ang="0">
                  <a:pos x="16676" y="14308"/>
                </a:cxn>
                <a:cxn ang="0">
                  <a:pos x="15759" y="14769"/>
                </a:cxn>
                <a:cxn ang="0">
                  <a:pos x="14900" y="14769"/>
                </a:cxn>
                <a:cxn ang="0">
                  <a:pos x="14269" y="14769"/>
                </a:cxn>
                <a:cxn ang="0">
                  <a:pos x="13696" y="14308"/>
                </a:cxn>
                <a:cxn ang="0">
                  <a:pos x="12779" y="14308"/>
                </a:cxn>
                <a:cxn ang="0">
                  <a:pos x="12550" y="14769"/>
                </a:cxn>
                <a:cxn ang="0">
                  <a:pos x="6590" y="14308"/>
                </a:cxn>
                <a:cxn ang="0">
                  <a:pos x="6246" y="15538"/>
                </a:cxn>
                <a:cxn ang="0">
                  <a:pos x="6590" y="17923"/>
                </a:cxn>
                <a:cxn ang="0">
                  <a:pos x="6590" y="19923"/>
                </a:cxn>
                <a:cxn ang="0">
                  <a:pos x="4814" y="17923"/>
                </a:cxn>
                <a:cxn ang="0">
                  <a:pos x="3324" y="17923"/>
                </a:cxn>
                <a:cxn ang="0">
                  <a:pos x="2693" y="19462"/>
                </a:cxn>
                <a:cxn ang="0">
                  <a:pos x="1777" y="19462"/>
                </a:cxn>
                <a:cxn ang="0">
                  <a:pos x="917" y="17538"/>
                </a:cxn>
                <a:cxn ang="0">
                  <a:pos x="0" y="16769"/>
                </a:cxn>
                <a:cxn ang="0">
                  <a:pos x="0" y="15846"/>
                </a:cxn>
                <a:cxn ang="0">
                  <a:pos x="0" y="14769"/>
                </a:cxn>
                <a:cxn ang="0">
                  <a:pos x="344" y="13538"/>
                </a:cxn>
                <a:cxn ang="0">
                  <a:pos x="0" y="11538"/>
                </a:cxn>
                <a:cxn ang="0">
                  <a:pos x="1203" y="11154"/>
                </a:cxn>
                <a:cxn ang="0">
                  <a:pos x="1777" y="11154"/>
                </a:cxn>
                <a:cxn ang="0">
                  <a:pos x="2693" y="9538"/>
                </a:cxn>
                <a:cxn ang="0">
                  <a:pos x="2693" y="8308"/>
                </a:cxn>
                <a:cxn ang="0">
                  <a:pos x="3324" y="8308"/>
                </a:cxn>
                <a:cxn ang="0">
                  <a:pos x="2693" y="6385"/>
                </a:cxn>
                <a:cxn ang="0">
                  <a:pos x="3897" y="5923"/>
                </a:cxn>
                <a:cxn ang="0">
                  <a:pos x="4814" y="7154"/>
                </a:cxn>
                <a:cxn ang="0">
                  <a:pos x="5673" y="6385"/>
                </a:cxn>
                <a:cxn ang="0">
                  <a:pos x="5043" y="5154"/>
                </a:cxn>
                <a:cxn ang="0">
                  <a:pos x="6246" y="5154"/>
                </a:cxn>
                <a:cxn ang="0">
                  <a:pos x="6590" y="4385"/>
                </a:cxn>
                <a:cxn ang="0">
                  <a:pos x="8653" y="3154"/>
                </a:cxn>
                <a:cxn ang="0">
                  <a:pos x="8940" y="1231"/>
                </a:cxn>
                <a:cxn ang="0">
                  <a:pos x="11289" y="1231"/>
                </a:cxn>
                <a:cxn ang="0">
                  <a:pos x="11862" y="0"/>
                </a:cxn>
                <a:cxn ang="0">
                  <a:pos x="14269" y="769"/>
                </a:cxn>
              </a:cxnLst>
              <a:rect l="0" t="0" r="r" b="b"/>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5" name="Freeform 165"/>
            <p:cNvSpPr>
              <a:spLocks/>
            </p:cNvSpPr>
            <p:nvPr/>
          </p:nvSpPr>
          <p:spPr bwMode="auto">
            <a:xfrm>
              <a:off x="5087938" y="4325938"/>
              <a:ext cx="60325" cy="63500"/>
            </a:xfrm>
            <a:custGeom>
              <a:avLst/>
              <a:gdLst/>
              <a:ahLst/>
              <a:cxnLst>
                <a:cxn ang="0">
                  <a:pos x="0" y="3200"/>
                </a:cxn>
                <a:cxn ang="0">
                  <a:pos x="5474" y="2200"/>
                </a:cxn>
                <a:cxn ang="0">
                  <a:pos x="5474" y="5400"/>
                </a:cxn>
                <a:cxn ang="0">
                  <a:pos x="8632" y="3200"/>
                </a:cxn>
                <a:cxn ang="0">
                  <a:pos x="10737" y="2200"/>
                </a:cxn>
                <a:cxn ang="0">
                  <a:pos x="14105" y="0"/>
                </a:cxn>
                <a:cxn ang="0">
                  <a:pos x="16421" y="3200"/>
                </a:cxn>
                <a:cxn ang="0">
                  <a:pos x="16421" y="5400"/>
                </a:cxn>
                <a:cxn ang="0">
                  <a:pos x="19789" y="6200"/>
                </a:cxn>
                <a:cxn ang="0">
                  <a:pos x="19789" y="10400"/>
                </a:cxn>
                <a:cxn ang="0">
                  <a:pos x="16421" y="13600"/>
                </a:cxn>
                <a:cxn ang="0">
                  <a:pos x="10737" y="18600"/>
                </a:cxn>
                <a:cxn ang="0">
                  <a:pos x="5474" y="19800"/>
                </a:cxn>
                <a:cxn ang="0">
                  <a:pos x="5474" y="18600"/>
                </a:cxn>
                <a:cxn ang="0">
                  <a:pos x="4421" y="13600"/>
                </a:cxn>
                <a:cxn ang="0">
                  <a:pos x="4421" y="10400"/>
                </a:cxn>
                <a:cxn ang="0">
                  <a:pos x="4421" y="8200"/>
                </a:cxn>
                <a:cxn ang="0">
                  <a:pos x="2105" y="6200"/>
                </a:cxn>
                <a:cxn ang="0">
                  <a:pos x="0" y="3200"/>
                </a:cxn>
              </a:cxnLst>
              <a:rect l="0" t="0" r="r" b="b"/>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6" name="Freeform 166"/>
            <p:cNvSpPr>
              <a:spLocks/>
            </p:cNvSpPr>
            <p:nvPr/>
          </p:nvSpPr>
          <p:spPr bwMode="auto">
            <a:xfrm>
              <a:off x="5449888" y="3902075"/>
              <a:ext cx="42862" cy="53975"/>
            </a:xfrm>
            <a:custGeom>
              <a:avLst/>
              <a:gdLst/>
              <a:ahLst/>
              <a:cxnLst>
                <a:cxn ang="0">
                  <a:pos x="18235" y="0"/>
                </a:cxn>
                <a:cxn ang="0">
                  <a:pos x="19706" y="7143"/>
                </a:cxn>
                <a:cxn ang="0">
                  <a:pos x="10882" y="10952"/>
                </a:cxn>
                <a:cxn ang="0">
                  <a:pos x="10882" y="13571"/>
                </a:cxn>
                <a:cxn ang="0">
                  <a:pos x="18235" y="10952"/>
                </a:cxn>
                <a:cxn ang="0">
                  <a:pos x="19706" y="13571"/>
                </a:cxn>
                <a:cxn ang="0">
                  <a:pos x="18235" y="15952"/>
                </a:cxn>
                <a:cxn ang="0">
                  <a:pos x="15000" y="19762"/>
                </a:cxn>
                <a:cxn ang="0">
                  <a:pos x="12059" y="17381"/>
                </a:cxn>
                <a:cxn ang="0">
                  <a:pos x="2941" y="17381"/>
                </a:cxn>
                <a:cxn ang="0">
                  <a:pos x="0" y="10952"/>
                </a:cxn>
                <a:cxn ang="0">
                  <a:pos x="4706" y="7143"/>
                </a:cxn>
                <a:cxn ang="0">
                  <a:pos x="7647" y="3571"/>
                </a:cxn>
                <a:cxn ang="0">
                  <a:pos x="12059" y="952"/>
                </a:cxn>
                <a:cxn ang="0">
                  <a:pos x="18235" y="0"/>
                </a:cxn>
              </a:cxnLst>
              <a:rect l="0" t="0" r="r" b="b"/>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7" name="Freeform 167"/>
            <p:cNvSpPr>
              <a:spLocks/>
            </p:cNvSpPr>
            <p:nvPr/>
          </p:nvSpPr>
          <p:spPr bwMode="auto">
            <a:xfrm>
              <a:off x="4032250" y="3954463"/>
              <a:ext cx="165100" cy="180975"/>
            </a:xfrm>
            <a:custGeom>
              <a:avLst/>
              <a:gdLst/>
              <a:ahLst/>
              <a:cxnLst>
                <a:cxn ang="0">
                  <a:pos x="2000" y="1825"/>
                </a:cxn>
                <a:cxn ang="0">
                  <a:pos x="3154" y="281"/>
                </a:cxn>
                <a:cxn ang="0">
                  <a:pos x="3538" y="1123"/>
                </a:cxn>
                <a:cxn ang="0">
                  <a:pos x="5154" y="1825"/>
                </a:cxn>
                <a:cxn ang="0">
                  <a:pos x="5154" y="1123"/>
                </a:cxn>
                <a:cxn ang="0">
                  <a:pos x="5615" y="281"/>
                </a:cxn>
                <a:cxn ang="0">
                  <a:pos x="6385" y="0"/>
                </a:cxn>
                <a:cxn ang="0">
                  <a:pos x="7154" y="0"/>
                </a:cxn>
                <a:cxn ang="0">
                  <a:pos x="7538" y="1123"/>
                </a:cxn>
                <a:cxn ang="0">
                  <a:pos x="8769" y="1123"/>
                </a:cxn>
                <a:cxn ang="0">
                  <a:pos x="10308" y="281"/>
                </a:cxn>
                <a:cxn ang="0">
                  <a:pos x="10308" y="1123"/>
                </a:cxn>
                <a:cxn ang="0">
                  <a:pos x="11538" y="1825"/>
                </a:cxn>
                <a:cxn ang="0">
                  <a:pos x="12692" y="3579"/>
                </a:cxn>
                <a:cxn ang="0">
                  <a:pos x="13923" y="3579"/>
                </a:cxn>
                <a:cxn ang="0">
                  <a:pos x="14769" y="2175"/>
                </a:cxn>
                <a:cxn ang="0">
                  <a:pos x="16769" y="2175"/>
                </a:cxn>
                <a:cxn ang="0">
                  <a:pos x="19154" y="4000"/>
                </a:cxn>
                <a:cxn ang="0">
                  <a:pos x="19154" y="4702"/>
                </a:cxn>
                <a:cxn ang="0">
                  <a:pos x="19923" y="6877"/>
                </a:cxn>
                <a:cxn ang="0">
                  <a:pos x="19923" y="8000"/>
                </a:cxn>
                <a:cxn ang="0">
                  <a:pos x="18692" y="8702"/>
                </a:cxn>
                <a:cxn ang="0">
                  <a:pos x="18692" y="10456"/>
                </a:cxn>
                <a:cxn ang="0">
                  <a:pos x="17077" y="12351"/>
                </a:cxn>
                <a:cxn ang="0">
                  <a:pos x="18692" y="15228"/>
                </a:cxn>
                <a:cxn ang="0">
                  <a:pos x="19154" y="17053"/>
                </a:cxn>
                <a:cxn ang="0">
                  <a:pos x="19154" y="18105"/>
                </a:cxn>
                <a:cxn ang="0">
                  <a:pos x="17923" y="17404"/>
                </a:cxn>
                <a:cxn ang="0">
                  <a:pos x="17923" y="16351"/>
                </a:cxn>
                <a:cxn ang="0">
                  <a:pos x="17077" y="17404"/>
                </a:cxn>
                <a:cxn ang="0">
                  <a:pos x="15538" y="17053"/>
                </a:cxn>
                <a:cxn ang="0">
                  <a:pos x="13923" y="17404"/>
                </a:cxn>
                <a:cxn ang="0">
                  <a:pos x="10308" y="17404"/>
                </a:cxn>
                <a:cxn ang="0">
                  <a:pos x="7154" y="18105"/>
                </a:cxn>
                <a:cxn ang="0">
                  <a:pos x="3154" y="19930"/>
                </a:cxn>
                <a:cxn ang="0">
                  <a:pos x="2385" y="17404"/>
                </a:cxn>
                <a:cxn ang="0">
                  <a:pos x="3154" y="15228"/>
                </a:cxn>
                <a:cxn ang="0">
                  <a:pos x="2385" y="14456"/>
                </a:cxn>
                <a:cxn ang="0">
                  <a:pos x="2000" y="14175"/>
                </a:cxn>
                <a:cxn ang="0">
                  <a:pos x="308" y="14175"/>
                </a:cxn>
                <a:cxn ang="0">
                  <a:pos x="0" y="12632"/>
                </a:cxn>
                <a:cxn ang="0">
                  <a:pos x="0" y="12351"/>
                </a:cxn>
                <a:cxn ang="0">
                  <a:pos x="0" y="11228"/>
                </a:cxn>
                <a:cxn ang="0">
                  <a:pos x="0" y="9754"/>
                </a:cxn>
                <a:cxn ang="0">
                  <a:pos x="308" y="9754"/>
                </a:cxn>
                <a:cxn ang="0">
                  <a:pos x="1231" y="8000"/>
                </a:cxn>
                <a:cxn ang="0">
                  <a:pos x="308" y="7579"/>
                </a:cxn>
                <a:cxn ang="0">
                  <a:pos x="1231" y="6877"/>
                </a:cxn>
                <a:cxn ang="0">
                  <a:pos x="2385" y="6877"/>
                </a:cxn>
                <a:cxn ang="0">
                  <a:pos x="2000" y="5754"/>
                </a:cxn>
                <a:cxn ang="0">
                  <a:pos x="2000" y="5053"/>
                </a:cxn>
                <a:cxn ang="0">
                  <a:pos x="2000" y="4000"/>
                </a:cxn>
                <a:cxn ang="0">
                  <a:pos x="1231" y="3579"/>
                </a:cxn>
                <a:cxn ang="0">
                  <a:pos x="1231" y="2175"/>
                </a:cxn>
                <a:cxn ang="0">
                  <a:pos x="2000" y="1825"/>
                </a:cxn>
              </a:cxnLst>
              <a:rect l="0" t="0" r="r" b="b"/>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8" name="Freeform 168"/>
            <p:cNvSpPr>
              <a:spLocks/>
            </p:cNvSpPr>
            <p:nvPr/>
          </p:nvSpPr>
          <p:spPr bwMode="auto">
            <a:xfrm>
              <a:off x="4518025" y="4194175"/>
              <a:ext cx="168275" cy="174625"/>
            </a:xfrm>
            <a:custGeom>
              <a:avLst/>
              <a:gdLst/>
              <a:ahLst/>
              <a:cxnLst>
                <a:cxn ang="0">
                  <a:pos x="8981" y="291"/>
                </a:cxn>
                <a:cxn ang="0">
                  <a:pos x="8981" y="0"/>
                </a:cxn>
                <a:cxn ang="0">
                  <a:pos x="11774" y="0"/>
                </a:cxn>
                <a:cxn ang="0">
                  <a:pos x="14113" y="0"/>
                </a:cxn>
                <a:cxn ang="0">
                  <a:pos x="15245" y="0"/>
                </a:cxn>
                <a:cxn ang="0">
                  <a:pos x="16075" y="0"/>
                </a:cxn>
                <a:cxn ang="0">
                  <a:pos x="15245" y="1164"/>
                </a:cxn>
                <a:cxn ang="0">
                  <a:pos x="15245" y="3345"/>
                </a:cxn>
                <a:cxn ang="0">
                  <a:pos x="16377" y="2982"/>
                </a:cxn>
                <a:cxn ang="0">
                  <a:pos x="17962" y="2982"/>
                </a:cxn>
                <a:cxn ang="0">
                  <a:pos x="18415" y="3345"/>
                </a:cxn>
                <a:cxn ang="0">
                  <a:pos x="19170" y="4436"/>
                </a:cxn>
                <a:cxn ang="0">
                  <a:pos x="18415" y="5236"/>
                </a:cxn>
                <a:cxn ang="0">
                  <a:pos x="17962" y="5964"/>
                </a:cxn>
                <a:cxn ang="0">
                  <a:pos x="17962" y="7855"/>
                </a:cxn>
                <a:cxn ang="0">
                  <a:pos x="19925" y="9018"/>
                </a:cxn>
                <a:cxn ang="0">
                  <a:pos x="19925" y="12000"/>
                </a:cxn>
                <a:cxn ang="0">
                  <a:pos x="19170" y="13091"/>
                </a:cxn>
                <a:cxn ang="0">
                  <a:pos x="18415" y="14255"/>
                </a:cxn>
                <a:cxn ang="0">
                  <a:pos x="18415" y="15782"/>
                </a:cxn>
                <a:cxn ang="0">
                  <a:pos x="17962" y="15782"/>
                </a:cxn>
                <a:cxn ang="0">
                  <a:pos x="17208" y="14255"/>
                </a:cxn>
                <a:cxn ang="0">
                  <a:pos x="15245" y="14982"/>
                </a:cxn>
                <a:cxn ang="0">
                  <a:pos x="12906" y="13091"/>
                </a:cxn>
                <a:cxn ang="0">
                  <a:pos x="12075" y="14982"/>
                </a:cxn>
                <a:cxn ang="0">
                  <a:pos x="10943" y="14982"/>
                </a:cxn>
                <a:cxn ang="0">
                  <a:pos x="10189" y="14255"/>
                </a:cxn>
                <a:cxn ang="0">
                  <a:pos x="9736" y="16145"/>
                </a:cxn>
                <a:cxn ang="0">
                  <a:pos x="10943" y="16945"/>
                </a:cxn>
                <a:cxn ang="0">
                  <a:pos x="10943" y="19127"/>
                </a:cxn>
                <a:cxn ang="0">
                  <a:pos x="10189" y="19127"/>
                </a:cxn>
                <a:cxn ang="0">
                  <a:pos x="9736" y="18764"/>
                </a:cxn>
                <a:cxn ang="0">
                  <a:pos x="8981" y="19127"/>
                </a:cxn>
                <a:cxn ang="0">
                  <a:pos x="7849" y="19927"/>
                </a:cxn>
                <a:cxn ang="0">
                  <a:pos x="4679" y="16945"/>
                </a:cxn>
                <a:cxn ang="0">
                  <a:pos x="3547" y="15782"/>
                </a:cxn>
                <a:cxn ang="0">
                  <a:pos x="4679" y="16145"/>
                </a:cxn>
                <a:cxn ang="0">
                  <a:pos x="4679" y="15782"/>
                </a:cxn>
                <a:cxn ang="0">
                  <a:pos x="2792" y="14982"/>
                </a:cxn>
                <a:cxn ang="0">
                  <a:pos x="1962" y="13818"/>
                </a:cxn>
                <a:cxn ang="0">
                  <a:pos x="2792" y="13818"/>
                </a:cxn>
                <a:cxn ang="0">
                  <a:pos x="1962" y="13091"/>
                </a:cxn>
                <a:cxn ang="0">
                  <a:pos x="2792" y="12364"/>
                </a:cxn>
                <a:cxn ang="0">
                  <a:pos x="1962" y="12000"/>
                </a:cxn>
                <a:cxn ang="0">
                  <a:pos x="1585" y="12364"/>
                </a:cxn>
                <a:cxn ang="0">
                  <a:pos x="830" y="10836"/>
                </a:cxn>
                <a:cxn ang="0">
                  <a:pos x="0" y="9382"/>
                </a:cxn>
                <a:cxn ang="0">
                  <a:pos x="1585" y="9382"/>
                </a:cxn>
                <a:cxn ang="0">
                  <a:pos x="1962" y="7127"/>
                </a:cxn>
                <a:cxn ang="0">
                  <a:pos x="2792" y="7855"/>
                </a:cxn>
                <a:cxn ang="0">
                  <a:pos x="3925" y="7127"/>
                </a:cxn>
                <a:cxn ang="0">
                  <a:pos x="1962" y="6400"/>
                </a:cxn>
                <a:cxn ang="0">
                  <a:pos x="1962" y="5236"/>
                </a:cxn>
                <a:cxn ang="0">
                  <a:pos x="2792" y="5236"/>
                </a:cxn>
                <a:cxn ang="0">
                  <a:pos x="2792" y="4145"/>
                </a:cxn>
                <a:cxn ang="0">
                  <a:pos x="5132" y="4145"/>
                </a:cxn>
                <a:cxn ang="0">
                  <a:pos x="7094" y="4145"/>
                </a:cxn>
                <a:cxn ang="0">
                  <a:pos x="8981" y="4145"/>
                </a:cxn>
                <a:cxn ang="0">
                  <a:pos x="8981" y="291"/>
                </a:cxn>
              </a:cxnLst>
              <a:rect l="0" t="0" r="r" b="b"/>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49" name="Freeform 169"/>
            <p:cNvSpPr>
              <a:spLocks/>
            </p:cNvSpPr>
            <p:nvPr/>
          </p:nvSpPr>
          <p:spPr bwMode="auto">
            <a:xfrm>
              <a:off x="3792538" y="3862388"/>
              <a:ext cx="92075" cy="23812"/>
            </a:xfrm>
            <a:custGeom>
              <a:avLst/>
              <a:gdLst/>
              <a:ahLst/>
              <a:cxnLst>
                <a:cxn ang="0">
                  <a:pos x="1370" y="5405"/>
                </a:cxn>
                <a:cxn ang="0">
                  <a:pos x="7808" y="0"/>
                </a:cxn>
                <a:cxn ang="0">
                  <a:pos x="12740" y="0"/>
                </a:cxn>
                <a:cxn ang="0">
                  <a:pos x="16164" y="5405"/>
                </a:cxn>
                <a:cxn ang="0">
                  <a:pos x="19863" y="5405"/>
                </a:cxn>
                <a:cxn ang="0">
                  <a:pos x="16986" y="14054"/>
                </a:cxn>
                <a:cxn ang="0">
                  <a:pos x="11233" y="5405"/>
                </a:cxn>
                <a:cxn ang="0">
                  <a:pos x="9178" y="10811"/>
                </a:cxn>
                <a:cxn ang="0">
                  <a:pos x="6986" y="10811"/>
                </a:cxn>
                <a:cxn ang="0">
                  <a:pos x="6986" y="14054"/>
                </a:cxn>
                <a:cxn ang="0">
                  <a:pos x="0" y="19459"/>
                </a:cxn>
                <a:cxn ang="0">
                  <a:pos x="0" y="14054"/>
                </a:cxn>
                <a:cxn ang="0">
                  <a:pos x="1370" y="10811"/>
                </a:cxn>
                <a:cxn ang="0">
                  <a:pos x="1370" y="5405"/>
                </a:cxn>
              </a:cxnLst>
              <a:rect l="0" t="0" r="r" b="b"/>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0" name="Freeform 170"/>
            <p:cNvSpPr>
              <a:spLocks/>
            </p:cNvSpPr>
            <p:nvPr/>
          </p:nvSpPr>
          <p:spPr bwMode="auto">
            <a:xfrm>
              <a:off x="4173538" y="3944938"/>
              <a:ext cx="130175" cy="174625"/>
            </a:xfrm>
            <a:custGeom>
              <a:avLst/>
              <a:gdLst/>
              <a:ahLst/>
              <a:cxnLst>
                <a:cxn ang="0">
                  <a:pos x="2647" y="5236"/>
                </a:cxn>
                <a:cxn ang="0">
                  <a:pos x="2647" y="3418"/>
                </a:cxn>
                <a:cxn ang="0">
                  <a:pos x="2059" y="1164"/>
                </a:cxn>
                <a:cxn ang="0">
                  <a:pos x="2647" y="0"/>
                </a:cxn>
                <a:cxn ang="0">
                  <a:pos x="12745" y="436"/>
                </a:cxn>
                <a:cxn ang="0">
                  <a:pos x="13235" y="0"/>
                </a:cxn>
                <a:cxn ang="0">
                  <a:pos x="14706" y="0"/>
                </a:cxn>
                <a:cxn ang="0">
                  <a:pos x="15784" y="436"/>
                </a:cxn>
                <a:cxn ang="0">
                  <a:pos x="14706" y="1164"/>
                </a:cxn>
                <a:cxn ang="0">
                  <a:pos x="16863" y="2255"/>
                </a:cxn>
                <a:cxn ang="0">
                  <a:pos x="16863" y="3418"/>
                </a:cxn>
                <a:cxn ang="0">
                  <a:pos x="15784" y="4873"/>
                </a:cxn>
                <a:cxn ang="0">
                  <a:pos x="17255" y="5236"/>
                </a:cxn>
                <a:cxn ang="0">
                  <a:pos x="17255" y="6400"/>
                </a:cxn>
                <a:cxn ang="0">
                  <a:pos x="17255" y="7127"/>
                </a:cxn>
                <a:cxn ang="0">
                  <a:pos x="18333" y="8291"/>
                </a:cxn>
                <a:cxn ang="0">
                  <a:pos x="17255" y="9382"/>
                </a:cxn>
                <a:cxn ang="0">
                  <a:pos x="17255" y="10836"/>
                </a:cxn>
                <a:cxn ang="0">
                  <a:pos x="17255" y="12800"/>
                </a:cxn>
                <a:cxn ang="0">
                  <a:pos x="18333" y="15055"/>
                </a:cxn>
                <a:cxn ang="0">
                  <a:pos x="19902" y="16145"/>
                </a:cxn>
                <a:cxn ang="0">
                  <a:pos x="19314" y="16945"/>
                </a:cxn>
                <a:cxn ang="0">
                  <a:pos x="15784" y="17236"/>
                </a:cxn>
                <a:cxn ang="0">
                  <a:pos x="13235" y="18036"/>
                </a:cxn>
                <a:cxn ang="0">
                  <a:pos x="8627" y="19200"/>
                </a:cxn>
                <a:cxn ang="0">
                  <a:pos x="6078" y="19927"/>
                </a:cxn>
                <a:cxn ang="0">
                  <a:pos x="2647" y="19927"/>
                </a:cxn>
                <a:cxn ang="0">
                  <a:pos x="2647" y="18764"/>
                </a:cxn>
                <a:cxn ang="0">
                  <a:pos x="2059" y="16945"/>
                </a:cxn>
                <a:cxn ang="0">
                  <a:pos x="0" y="13891"/>
                </a:cxn>
                <a:cxn ang="0">
                  <a:pos x="2059" y="12000"/>
                </a:cxn>
                <a:cxn ang="0">
                  <a:pos x="2059" y="10109"/>
                </a:cxn>
                <a:cxn ang="0">
                  <a:pos x="3627" y="9382"/>
                </a:cxn>
                <a:cxn ang="0">
                  <a:pos x="3627" y="8291"/>
                </a:cxn>
                <a:cxn ang="0">
                  <a:pos x="2647" y="5964"/>
                </a:cxn>
                <a:cxn ang="0">
                  <a:pos x="2647" y="5236"/>
                </a:cxn>
              </a:cxnLst>
              <a:rect l="0" t="0" r="r" b="b"/>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1" name="Freeform 171"/>
            <p:cNvSpPr>
              <a:spLocks/>
            </p:cNvSpPr>
            <p:nvPr/>
          </p:nvSpPr>
          <p:spPr bwMode="auto">
            <a:xfrm>
              <a:off x="3844925" y="3895725"/>
              <a:ext cx="207963" cy="155575"/>
            </a:xfrm>
            <a:custGeom>
              <a:avLst/>
              <a:gdLst/>
              <a:ahLst/>
              <a:cxnLst>
                <a:cxn ang="0">
                  <a:pos x="3780" y="0"/>
                </a:cxn>
                <a:cxn ang="0">
                  <a:pos x="5671" y="0"/>
                </a:cxn>
                <a:cxn ang="0">
                  <a:pos x="5671" y="902"/>
                </a:cxn>
                <a:cxn ang="0">
                  <a:pos x="7256" y="1311"/>
                </a:cxn>
                <a:cxn ang="0">
                  <a:pos x="8232" y="902"/>
                </a:cxn>
                <a:cxn ang="0">
                  <a:pos x="8841" y="902"/>
                </a:cxn>
                <a:cxn ang="0">
                  <a:pos x="10427" y="902"/>
                </a:cxn>
                <a:cxn ang="0">
                  <a:pos x="10427" y="1311"/>
                </a:cxn>
                <a:cxn ang="0">
                  <a:pos x="10732" y="2131"/>
                </a:cxn>
                <a:cxn ang="0">
                  <a:pos x="11341" y="2131"/>
                </a:cxn>
                <a:cxn ang="0">
                  <a:pos x="12317" y="3361"/>
                </a:cxn>
                <a:cxn ang="0">
                  <a:pos x="13902" y="2131"/>
                </a:cxn>
                <a:cxn ang="0">
                  <a:pos x="14817" y="2131"/>
                </a:cxn>
                <a:cxn ang="0">
                  <a:pos x="15488" y="1311"/>
                </a:cxn>
                <a:cxn ang="0">
                  <a:pos x="15793" y="902"/>
                </a:cxn>
                <a:cxn ang="0">
                  <a:pos x="17073" y="3361"/>
                </a:cxn>
                <a:cxn ang="0">
                  <a:pos x="17317" y="4262"/>
                </a:cxn>
                <a:cxn ang="0">
                  <a:pos x="18049" y="4672"/>
                </a:cxn>
                <a:cxn ang="0">
                  <a:pos x="18049" y="6393"/>
                </a:cxn>
                <a:cxn ang="0">
                  <a:pos x="18293" y="6885"/>
                </a:cxn>
                <a:cxn ang="0">
                  <a:pos x="18293" y="8033"/>
                </a:cxn>
                <a:cxn ang="0">
                  <a:pos x="19573" y="9754"/>
                </a:cxn>
                <a:cxn ang="0">
                  <a:pos x="18963" y="10246"/>
                </a:cxn>
                <a:cxn ang="0">
                  <a:pos x="18963" y="11885"/>
                </a:cxn>
                <a:cxn ang="0">
                  <a:pos x="19573" y="12295"/>
                </a:cxn>
                <a:cxn ang="0">
                  <a:pos x="19573" y="13607"/>
                </a:cxn>
                <a:cxn ang="0">
                  <a:pos x="19573" y="14426"/>
                </a:cxn>
                <a:cxn ang="0">
                  <a:pos x="19939" y="15738"/>
                </a:cxn>
                <a:cxn ang="0">
                  <a:pos x="18963" y="15738"/>
                </a:cxn>
                <a:cxn ang="0">
                  <a:pos x="18293" y="16557"/>
                </a:cxn>
                <a:cxn ang="0">
                  <a:pos x="18963" y="16967"/>
                </a:cxn>
                <a:cxn ang="0">
                  <a:pos x="18293" y="19098"/>
                </a:cxn>
                <a:cxn ang="0">
                  <a:pos x="18049" y="19098"/>
                </a:cxn>
                <a:cxn ang="0">
                  <a:pos x="17073" y="18607"/>
                </a:cxn>
                <a:cxn ang="0">
                  <a:pos x="17073" y="19918"/>
                </a:cxn>
                <a:cxn ang="0">
                  <a:pos x="15793" y="19918"/>
                </a:cxn>
                <a:cxn ang="0">
                  <a:pos x="14817" y="19918"/>
                </a:cxn>
                <a:cxn ang="0">
                  <a:pos x="14817" y="17787"/>
                </a:cxn>
                <a:cxn ang="0">
                  <a:pos x="14207" y="15738"/>
                </a:cxn>
                <a:cxn ang="0">
                  <a:pos x="12927" y="15738"/>
                </a:cxn>
                <a:cxn ang="0">
                  <a:pos x="11707" y="15738"/>
                </a:cxn>
                <a:cxn ang="0">
                  <a:pos x="11707" y="13607"/>
                </a:cxn>
                <a:cxn ang="0">
                  <a:pos x="11341" y="13115"/>
                </a:cxn>
                <a:cxn ang="0">
                  <a:pos x="11341" y="11885"/>
                </a:cxn>
                <a:cxn ang="0">
                  <a:pos x="10427" y="9754"/>
                </a:cxn>
                <a:cxn ang="0">
                  <a:pos x="7561" y="10246"/>
                </a:cxn>
                <a:cxn ang="0">
                  <a:pos x="7256" y="10246"/>
                </a:cxn>
                <a:cxn ang="0">
                  <a:pos x="6341" y="12295"/>
                </a:cxn>
                <a:cxn ang="0">
                  <a:pos x="5671" y="12295"/>
                </a:cxn>
                <a:cxn ang="0">
                  <a:pos x="4756" y="13607"/>
                </a:cxn>
                <a:cxn ang="0">
                  <a:pos x="4085" y="12295"/>
                </a:cxn>
                <a:cxn ang="0">
                  <a:pos x="3780" y="11066"/>
                </a:cxn>
                <a:cxn ang="0">
                  <a:pos x="1585" y="8934"/>
                </a:cxn>
                <a:cxn ang="0">
                  <a:pos x="976" y="7705"/>
                </a:cxn>
                <a:cxn ang="0">
                  <a:pos x="0" y="6885"/>
                </a:cxn>
                <a:cxn ang="0">
                  <a:pos x="976" y="4672"/>
                </a:cxn>
                <a:cxn ang="0">
                  <a:pos x="3110" y="3361"/>
                </a:cxn>
                <a:cxn ang="0">
                  <a:pos x="3780" y="2131"/>
                </a:cxn>
                <a:cxn ang="0">
                  <a:pos x="3110" y="1311"/>
                </a:cxn>
                <a:cxn ang="0">
                  <a:pos x="3780" y="902"/>
                </a:cxn>
                <a:cxn ang="0">
                  <a:pos x="3780" y="0"/>
                </a:cxn>
              </a:cxnLst>
              <a:rect l="0" t="0" r="r" b="b"/>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2" name="Freeform 172"/>
            <p:cNvSpPr>
              <a:spLocks/>
            </p:cNvSpPr>
            <p:nvPr/>
          </p:nvSpPr>
          <p:spPr bwMode="auto">
            <a:xfrm>
              <a:off x="3798888" y="3895725"/>
              <a:ext cx="85725" cy="53975"/>
            </a:xfrm>
            <a:custGeom>
              <a:avLst/>
              <a:gdLst/>
              <a:ahLst/>
              <a:cxnLst>
                <a:cxn ang="0">
                  <a:pos x="0" y="3765"/>
                </a:cxn>
                <a:cxn ang="0">
                  <a:pos x="4559" y="2588"/>
                </a:cxn>
                <a:cxn ang="0">
                  <a:pos x="6912" y="2588"/>
                </a:cxn>
                <a:cxn ang="0">
                  <a:pos x="9853" y="0"/>
                </a:cxn>
                <a:cxn ang="0">
                  <a:pos x="19853" y="0"/>
                </a:cxn>
                <a:cxn ang="0">
                  <a:pos x="19853" y="2588"/>
                </a:cxn>
                <a:cxn ang="0">
                  <a:pos x="18235" y="3765"/>
                </a:cxn>
                <a:cxn ang="0">
                  <a:pos x="19853" y="6118"/>
                </a:cxn>
                <a:cxn ang="0">
                  <a:pos x="18235" y="9647"/>
                </a:cxn>
                <a:cxn ang="0">
                  <a:pos x="12941" y="13412"/>
                </a:cxn>
                <a:cxn ang="0">
                  <a:pos x="10588" y="19765"/>
                </a:cxn>
                <a:cxn ang="0">
                  <a:pos x="9853" y="16000"/>
                </a:cxn>
                <a:cxn ang="0">
                  <a:pos x="8382" y="18353"/>
                </a:cxn>
                <a:cxn ang="0">
                  <a:pos x="8382" y="9647"/>
                </a:cxn>
                <a:cxn ang="0">
                  <a:pos x="4559" y="9647"/>
                </a:cxn>
                <a:cxn ang="0">
                  <a:pos x="4559" y="8706"/>
                </a:cxn>
                <a:cxn ang="0">
                  <a:pos x="2353" y="6118"/>
                </a:cxn>
                <a:cxn ang="0">
                  <a:pos x="0" y="3765"/>
                </a:cxn>
              </a:cxnLst>
              <a:rect l="0" t="0" r="r" b="b"/>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3" name="Freeform 173"/>
            <p:cNvSpPr>
              <a:spLocks/>
            </p:cNvSpPr>
            <p:nvPr/>
          </p:nvSpPr>
          <p:spPr bwMode="auto">
            <a:xfrm>
              <a:off x="4508500" y="3886200"/>
              <a:ext cx="217488" cy="312738"/>
            </a:xfrm>
            <a:custGeom>
              <a:avLst/>
              <a:gdLst/>
              <a:ahLst/>
              <a:cxnLst>
                <a:cxn ang="0">
                  <a:pos x="15743" y="0"/>
                </a:cxn>
                <a:cxn ang="0">
                  <a:pos x="16618" y="1095"/>
                </a:cxn>
                <a:cxn ang="0">
                  <a:pos x="17201" y="2961"/>
                </a:cxn>
                <a:cxn ang="0">
                  <a:pos x="17551" y="5071"/>
                </a:cxn>
                <a:cxn ang="0">
                  <a:pos x="16327" y="5720"/>
                </a:cxn>
                <a:cxn ang="0">
                  <a:pos x="14810" y="6531"/>
                </a:cxn>
                <a:cxn ang="0">
                  <a:pos x="17551" y="8195"/>
                </a:cxn>
                <a:cxn ang="0">
                  <a:pos x="18717" y="9858"/>
                </a:cxn>
                <a:cxn ang="0">
                  <a:pos x="17551" y="10953"/>
                </a:cxn>
                <a:cxn ang="0">
                  <a:pos x="16327" y="12819"/>
                </a:cxn>
                <a:cxn ang="0">
                  <a:pos x="16618" y="14523"/>
                </a:cxn>
                <a:cxn ang="0">
                  <a:pos x="17551" y="15984"/>
                </a:cxn>
                <a:cxn ang="0">
                  <a:pos x="19592" y="18296"/>
                </a:cxn>
                <a:cxn ang="0">
                  <a:pos x="19592" y="19310"/>
                </a:cxn>
                <a:cxn ang="0">
                  <a:pos x="16618" y="19310"/>
                </a:cxn>
                <a:cxn ang="0">
                  <a:pos x="11837" y="19757"/>
                </a:cxn>
                <a:cxn ang="0">
                  <a:pos x="7872" y="19757"/>
                </a:cxn>
                <a:cxn ang="0">
                  <a:pos x="4548" y="19757"/>
                </a:cxn>
                <a:cxn ang="0">
                  <a:pos x="3615" y="17890"/>
                </a:cxn>
                <a:cxn ang="0">
                  <a:pos x="2391" y="16592"/>
                </a:cxn>
                <a:cxn ang="0">
                  <a:pos x="1574" y="15984"/>
                </a:cxn>
                <a:cxn ang="0">
                  <a:pos x="0" y="15578"/>
                </a:cxn>
                <a:cxn ang="0">
                  <a:pos x="1574" y="12819"/>
                </a:cxn>
                <a:cxn ang="0">
                  <a:pos x="4548" y="11116"/>
                </a:cxn>
                <a:cxn ang="0">
                  <a:pos x="6064" y="10953"/>
                </a:cxn>
                <a:cxn ang="0">
                  <a:pos x="6939" y="11765"/>
                </a:cxn>
                <a:cxn ang="0">
                  <a:pos x="8746" y="11116"/>
                </a:cxn>
                <a:cxn ang="0">
                  <a:pos x="8746" y="10507"/>
                </a:cxn>
                <a:cxn ang="0">
                  <a:pos x="11195" y="7789"/>
                </a:cxn>
                <a:cxn ang="0">
                  <a:pos x="12653" y="6531"/>
                </a:cxn>
                <a:cxn ang="0">
                  <a:pos x="13294" y="5071"/>
                </a:cxn>
                <a:cxn ang="0">
                  <a:pos x="14227" y="3408"/>
                </a:cxn>
                <a:cxn ang="0">
                  <a:pos x="16327" y="2759"/>
                </a:cxn>
                <a:cxn ang="0">
                  <a:pos x="14810" y="1258"/>
                </a:cxn>
              </a:cxnLst>
              <a:rect l="0" t="0" r="r" b="b"/>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4" name="Freeform 174"/>
            <p:cNvSpPr>
              <a:spLocks/>
            </p:cNvSpPr>
            <p:nvPr/>
          </p:nvSpPr>
          <p:spPr bwMode="gray">
            <a:xfrm>
              <a:off x="5232400" y="4119563"/>
              <a:ext cx="228600" cy="282575"/>
            </a:xfrm>
            <a:custGeom>
              <a:avLst/>
              <a:gdLst/>
              <a:ahLst/>
              <a:cxnLst>
                <a:cxn ang="0">
                  <a:pos x="613" y="1839"/>
                </a:cxn>
                <a:cxn ang="0">
                  <a:pos x="891" y="1166"/>
                </a:cxn>
                <a:cxn ang="0">
                  <a:pos x="2340" y="717"/>
                </a:cxn>
                <a:cxn ang="0">
                  <a:pos x="3788" y="0"/>
                </a:cxn>
                <a:cxn ang="0">
                  <a:pos x="4345" y="717"/>
                </a:cxn>
                <a:cxn ang="0">
                  <a:pos x="4680" y="717"/>
                </a:cxn>
                <a:cxn ang="0">
                  <a:pos x="6072" y="1166"/>
                </a:cxn>
                <a:cxn ang="0">
                  <a:pos x="8969" y="1839"/>
                </a:cxn>
                <a:cxn ang="0">
                  <a:pos x="11309" y="3004"/>
                </a:cxn>
                <a:cxn ang="0">
                  <a:pos x="13872" y="3229"/>
                </a:cxn>
                <a:cxn ang="0">
                  <a:pos x="15042" y="1839"/>
                </a:cxn>
                <a:cxn ang="0">
                  <a:pos x="15877" y="1839"/>
                </a:cxn>
                <a:cxn ang="0">
                  <a:pos x="17326" y="1839"/>
                </a:cxn>
                <a:cxn ang="0">
                  <a:pos x="18217" y="2287"/>
                </a:cxn>
                <a:cxn ang="0">
                  <a:pos x="19944" y="2287"/>
                </a:cxn>
                <a:cxn ang="0">
                  <a:pos x="17660" y="4395"/>
                </a:cxn>
                <a:cxn ang="0">
                  <a:pos x="17660" y="11614"/>
                </a:cxn>
                <a:cxn ang="0">
                  <a:pos x="19053" y="13004"/>
                </a:cxn>
                <a:cxn ang="0">
                  <a:pos x="18774" y="13901"/>
                </a:cxn>
                <a:cxn ang="0">
                  <a:pos x="17326" y="14619"/>
                </a:cxn>
                <a:cxn ang="0">
                  <a:pos x="17326" y="15112"/>
                </a:cxn>
                <a:cxn ang="0">
                  <a:pos x="16435" y="15291"/>
                </a:cxn>
                <a:cxn ang="0">
                  <a:pos x="15320" y="15785"/>
                </a:cxn>
                <a:cxn ang="0">
                  <a:pos x="15042" y="16951"/>
                </a:cxn>
                <a:cxn ang="0">
                  <a:pos x="13872" y="18789"/>
                </a:cxn>
                <a:cxn ang="0">
                  <a:pos x="12981" y="19955"/>
                </a:cxn>
                <a:cxn ang="0">
                  <a:pos x="9805" y="17668"/>
                </a:cxn>
                <a:cxn ang="0">
                  <a:pos x="9805" y="16457"/>
                </a:cxn>
                <a:cxn ang="0">
                  <a:pos x="891" y="12063"/>
                </a:cxn>
                <a:cxn ang="0">
                  <a:pos x="0" y="12063"/>
                </a:cxn>
                <a:cxn ang="0">
                  <a:pos x="0" y="9731"/>
                </a:cxn>
                <a:cxn ang="0">
                  <a:pos x="1727" y="7399"/>
                </a:cxn>
                <a:cxn ang="0">
                  <a:pos x="2897" y="6233"/>
                </a:cxn>
                <a:cxn ang="0">
                  <a:pos x="1727" y="4395"/>
                </a:cxn>
                <a:cxn ang="0">
                  <a:pos x="1504" y="3229"/>
                </a:cxn>
                <a:cxn ang="0">
                  <a:pos x="1504" y="2556"/>
                </a:cxn>
                <a:cxn ang="0">
                  <a:pos x="613" y="2287"/>
                </a:cxn>
                <a:cxn ang="0">
                  <a:pos x="613" y="1839"/>
                </a:cxn>
              </a:cxnLst>
              <a:rect l="0" t="0" r="r" b="b"/>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5" name="Freeform 175"/>
            <p:cNvSpPr>
              <a:spLocks/>
            </p:cNvSpPr>
            <p:nvPr/>
          </p:nvSpPr>
          <p:spPr bwMode="auto">
            <a:xfrm>
              <a:off x="5489575" y="4591050"/>
              <a:ext cx="3175" cy="17463"/>
            </a:xfrm>
            <a:custGeom>
              <a:avLst/>
              <a:gdLst/>
              <a:ahLst/>
              <a:cxnLst>
                <a:cxn ang="0">
                  <a:pos x="16667" y="19286"/>
                </a:cxn>
                <a:cxn ang="0">
                  <a:pos x="0" y="11429"/>
                </a:cxn>
                <a:cxn ang="0">
                  <a:pos x="0" y="4286"/>
                </a:cxn>
                <a:cxn ang="0">
                  <a:pos x="0" y="0"/>
                </a:cxn>
                <a:cxn ang="0">
                  <a:pos x="16667" y="0"/>
                </a:cxn>
                <a:cxn ang="0">
                  <a:pos x="16667" y="19286"/>
                </a:cxn>
              </a:cxnLst>
              <a:rect l="0" t="0" r="r" b="b"/>
              <a:pathLst>
                <a:path w="20000" h="20000">
                  <a:moveTo>
                    <a:pt x="16667" y="19286"/>
                  </a:moveTo>
                  <a:lnTo>
                    <a:pt x="0" y="11429"/>
                  </a:lnTo>
                  <a:lnTo>
                    <a:pt x="0" y="4286"/>
                  </a:lnTo>
                  <a:lnTo>
                    <a:pt x="0" y="0"/>
                  </a:lnTo>
                  <a:lnTo>
                    <a:pt x="16667" y="0"/>
                  </a:lnTo>
                  <a:lnTo>
                    <a:pt x="16667" y="192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6" name="Freeform 176"/>
            <p:cNvSpPr>
              <a:spLocks/>
            </p:cNvSpPr>
            <p:nvPr/>
          </p:nvSpPr>
          <p:spPr bwMode="auto">
            <a:xfrm>
              <a:off x="4584700" y="4156075"/>
              <a:ext cx="211138" cy="250825"/>
            </a:xfrm>
            <a:custGeom>
              <a:avLst/>
              <a:gdLst/>
              <a:ahLst/>
              <a:cxnLst>
                <a:cxn ang="0">
                  <a:pos x="14699" y="1823"/>
                </a:cxn>
                <a:cxn ang="0">
                  <a:pos x="17169" y="0"/>
                </a:cxn>
                <a:cxn ang="0">
                  <a:pos x="19940" y="0"/>
                </a:cxn>
                <a:cxn ang="0">
                  <a:pos x="19639" y="2076"/>
                </a:cxn>
                <a:cxn ang="0">
                  <a:pos x="18735" y="5266"/>
                </a:cxn>
                <a:cxn ang="0">
                  <a:pos x="18133" y="7646"/>
                </a:cxn>
                <a:cxn ang="0">
                  <a:pos x="18133" y="9418"/>
                </a:cxn>
                <a:cxn ang="0">
                  <a:pos x="15542" y="10734"/>
                </a:cxn>
                <a:cxn ang="0">
                  <a:pos x="14699" y="12304"/>
                </a:cxn>
                <a:cxn ang="0">
                  <a:pos x="13434" y="14430"/>
                </a:cxn>
                <a:cxn ang="0">
                  <a:pos x="13072" y="17063"/>
                </a:cxn>
                <a:cxn ang="0">
                  <a:pos x="10964" y="18380"/>
                </a:cxn>
                <a:cxn ang="0">
                  <a:pos x="9639" y="19646"/>
                </a:cxn>
                <a:cxn ang="0">
                  <a:pos x="8434" y="18380"/>
                </a:cxn>
                <a:cxn ang="0">
                  <a:pos x="6867" y="19139"/>
                </a:cxn>
                <a:cxn ang="0">
                  <a:pos x="5663" y="18633"/>
                </a:cxn>
                <a:cxn ang="0">
                  <a:pos x="4337" y="18380"/>
                </a:cxn>
                <a:cxn ang="0">
                  <a:pos x="3434" y="19139"/>
                </a:cxn>
                <a:cxn ang="0">
                  <a:pos x="1867" y="19139"/>
                </a:cxn>
                <a:cxn ang="0">
                  <a:pos x="964" y="16506"/>
                </a:cxn>
                <a:cxn ang="0">
                  <a:pos x="1867" y="16506"/>
                </a:cxn>
                <a:cxn ang="0">
                  <a:pos x="2470" y="14987"/>
                </a:cxn>
                <a:cxn ang="0">
                  <a:pos x="1867" y="13114"/>
                </a:cxn>
                <a:cxn ang="0">
                  <a:pos x="3434" y="13620"/>
                </a:cxn>
                <a:cxn ang="0">
                  <a:pos x="5904" y="13620"/>
                </a:cxn>
                <a:cxn ang="0">
                  <a:pos x="8133" y="14177"/>
                </a:cxn>
                <a:cxn ang="0">
                  <a:pos x="8434" y="13114"/>
                </a:cxn>
                <a:cxn ang="0">
                  <a:pos x="9639" y="11544"/>
                </a:cxn>
                <a:cxn ang="0">
                  <a:pos x="8133" y="8658"/>
                </a:cxn>
                <a:cxn ang="0">
                  <a:pos x="8434" y="6835"/>
                </a:cxn>
                <a:cxn ang="0">
                  <a:pos x="8434" y="5468"/>
                </a:cxn>
                <a:cxn ang="0">
                  <a:pos x="6867" y="5266"/>
                </a:cxn>
                <a:cxn ang="0">
                  <a:pos x="5904" y="3949"/>
                </a:cxn>
                <a:cxn ang="0">
                  <a:pos x="5904" y="3139"/>
                </a:cxn>
                <a:cxn ang="0">
                  <a:pos x="13434" y="3139"/>
                </a:cxn>
              </a:cxnLst>
              <a:rect l="0" t="0" r="r" b="b"/>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7" name="Freeform 177"/>
            <p:cNvSpPr>
              <a:spLocks/>
            </p:cNvSpPr>
            <p:nvPr/>
          </p:nvSpPr>
          <p:spPr bwMode="auto">
            <a:xfrm>
              <a:off x="3952875" y="4016375"/>
              <a:ext cx="106363" cy="119063"/>
            </a:xfrm>
            <a:custGeom>
              <a:avLst/>
              <a:gdLst/>
              <a:ahLst/>
              <a:cxnLst>
                <a:cxn ang="0">
                  <a:pos x="4910" y="0"/>
                </a:cxn>
                <a:cxn ang="0">
                  <a:pos x="7425" y="0"/>
                </a:cxn>
                <a:cxn ang="0">
                  <a:pos x="8623" y="2781"/>
                </a:cxn>
                <a:cxn ang="0">
                  <a:pos x="8623" y="5455"/>
                </a:cxn>
                <a:cxn ang="0">
                  <a:pos x="10539" y="5455"/>
                </a:cxn>
                <a:cxn ang="0">
                  <a:pos x="13054" y="5455"/>
                </a:cxn>
                <a:cxn ang="0">
                  <a:pos x="13054" y="3850"/>
                </a:cxn>
                <a:cxn ang="0">
                  <a:pos x="14970" y="4385"/>
                </a:cxn>
                <a:cxn ang="0">
                  <a:pos x="14970" y="6631"/>
                </a:cxn>
                <a:cxn ang="0">
                  <a:pos x="14970" y="8342"/>
                </a:cxn>
                <a:cxn ang="0">
                  <a:pos x="14970" y="8770"/>
                </a:cxn>
                <a:cxn ang="0">
                  <a:pos x="15449" y="11123"/>
                </a:cxn>
                <a:cxn ang="0">
                  <a:pos x="17964" y="11123"/>
                </a:cxn>
                <a:cxn ang="0">
                  <a:pos x="18683" y="11551"/>
                </a:cxn>
                <a:cxn ang="0">
                  <a:pos x="19880" y="12727"/>
                </a:cxn>
                <a:cxn ang="0">
                  <a:pos x="18683" y="16043"/>
                </a:cxn>
                <a:cxn ang="0">
                  <a:pos x="19880" y="19893"/>
                </a:cxn>
                <a:cxn ang="0">
                  <a:pos x="14970" y="18824"/>
                </a:cxn>
                <a:cxn ang="0">
                  <a:pos x="5629" y="12727"/>
                </a:cxn>
                <a:cxn ang="0">
                  <a:pos x="0" y="8342"/>
                </a:cxn>
                <a:cxn ang="0">
                  <a:pos x="1916" y="5455"/>
                </a:cxn>
                <a:cxn ang="0">
                  <a:pos x="3713" y="3850"/>
                </a:cxn>
                <a:cxn ang="0">
                  <a:pos x="3713" y="1711"/>
                </a:cxn>
                <a:cxn ang="0">
                  <a:pos x="4910" y="1711"/>
                </a:cxn>
                <a:cxn ang="0">
                  <a:pos x="4910" y="0"/>
                </a:cxn>
              </a:cxnLst>
              <a:rect l="0" t="0" r="r" b="b"/>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8" name="Freeform 178"/>
            <p:cNvSpPr>
              <a:spLocks/>
            </p:cNvSpPr>
            <p:nvPr/>
          </p:nvSpPr>
          <p:spPr bwMode="auto">
            <a:xfrm>
              <a:off x="4533900" y="3290888"/>
              <a:ext cx="438150" cy="407987"/>
            </a:xfrm>
            <a:custGeom>
              <a:avLst/>
              <a:gdLst/>
              <a:ahLst/>
              <a:cxnLst>
                <a:cxn ang="0">
                  <a:pos x="0" y="4199"/>
                </a:cxn>
                <a:cxn ang="0">
                  <a:pos x="319" y="4199"/>
                </a:cxn>
                <a:cxn ang="0">
                  <a:pos x="1072" y="3390"/>
                </a:cxn>
                <a:cxn ang="0">
                  <a:pos x="783" y="2240"/>
                </a:cxn>
                <a:cxn ang="0">
                  <a:pos x="1797" y="1275"/>
                </a:cxn>
                <a:cxn ang="0">
                  <a:pos x="2725" y="964"/>
                </a:cxn>
                <a:cxn ang="0">
                  <a:pos x="2435" y="498"/>
                </a:cxn>
                <a:cxn ang="0">
                  <a:pos x="2435" y="0"/>
                </a:cxn>
                <a:cxn ang="0">
                  <a:pos x="3768" y="187"/>
                </a:cxn>
                <a:cxn ang="0">
                  <a:pos x="5101" y="498"/>
                </a:cxn>
                <a:cxn ang="0">
                  <a:pos x="5884" y="809"/>
                </a:cxn>
                <a:cxn ang="0">
                  <a:pos x="7072" y="964"/>
                </a:cxn>
                <a:cxn ang="0">
                  <a:pos x="7536" y="2240"/>
                </a:cxn>
                <a:cxn ang="0">
                  <a:pos x="9478" y="2924"/>
                </a:cxn>
                <a:cxn ang="0">
                  <a:pos x="12174" y="4323"/>
                </a:cxn>
                <a:cxn ang="0">
                  <a:pos x="12928" y="3546"/>
                </a:cxn>
                <a:cxn ang="0">
                  <a:pos x="13217" y="2924"/>
                </a:cxn>
                <a:cxn ang="0">
                  <a:pos x="12928" y="1617"/>
                </a:cxn>
                <a:cxn ang="0">
                  <a:pos x="13362" y="809"/>
                </a:cxn>
                <a:cxn ang="0">
                  <a:pos x="14406" y="498"/>
                </a:cxn>
                <a:cxn ang="0">
                  <a:pos x="14580" y="498"/>
                </a:cxn>
                <a:cxn ang="0">
                  <a:pos x="14870" y="187"/>
                </a:cxn>
                <a:cxn ang="0">
                  <a:pos x="15768" y="187"/>
                </a:cxn>
                <a:cxn ang="0">
                  <a:pos x="16551" y="498"/>
                </a:cxn>
                <a:cxn ang="0">
                  <a:pos x="16841" y="964"/>
                </a:cxn>
                <a:cxn ang="0">
                  <a:pos x="18029" y="1617"/>
                </a:cxn>
                <a:cxn ang="0">
                  <a:pos x="19507" y="2240"/>
                </a:cxn>
                <a:cxn ang="0">
                  <a:pos x="19217" y="2551"/>
                </a:cxn>
                <a:cxn ang="0">
                  <a:pos x="19507" y="3546"/>
                </a:cxn>
                <a:cxn ang="0">
                  <a:pos x="19217" y="4323"/>
                </a:cxn>
                <a:cxn ang="0">
                  <a:pos x="19507" y="5661"/>
                </a:cxn>
                <a:cxn ang="0">
                  <a:pos x="19971" y="16423"/>
                </a:cxn>
                <a:cxn ang="0">
                  <a:pos x="19971" y="19471"/>
                </a:cxn>
                <a:cxn ang="0">
                  <a:pos x="18783" y="19471"/>
                </a:cxn>
                <a:cxn ang="0">
                  <a:pos x="18783" y="19969"/>
                </a:cxn>
                <a:cxn ang="0">
                  <a:pos x="8551" y="14495"/>
                </a:cxn>
                <a:cxn ang="0">
                  <a:pos x="7072" y="15117"/>
                </a:cxn>
                <a:cxn ang="0">
                  <a:pos x="6174" y="15583"/>
                </a:cxn>
                <a:cxn ang="0">
                  <a:pos x="5101" y="14806"/>
                </a:cxn>
                <a:cxn ang="0">
                  <a:pos x="3449" y="14308"/>
                </a:cxn>
                <a:cxn ang="0">
                  <a:pos x="2725" y="13219"/>
                </a:cxn>
                <a:cxn ang="0">
                  <a:pos x="1797" y="12722"/>
                </a:cxn>
                <a:cxn ang="0">
                  <a:pos x="1217" y="13033"/>
                </a:cxn>
                <a:cxn ang="0">
                  <a:pos x="783" y="12224"/>
                </a:cxn>
                <a:cxn ang="0">
                  <a:pos x="783" y="11757"/>
                </a:cxn>
                <a:cxn ang="0">
                  <a:pos x="0" y="10482"/>
                </a:cxn>
                <a:cxn ang="0">
                  <a:pos x="609" y="9798"/>
                </a:cxn>
                <a:cxn ang="0">
                  <a:pos x="319" y="8523"/>
                </a:cxn>
                <a:cxn ang="0">
                  <a:pos x="609" y="7745"/>
                </a:cxn>
                <a:cxn ang="0">
                  <a:pos x="319" y="5972"/>
                </a:cxn>
                <a:cxn ang="0">
                  <a:pos x="0" y="4199"/>
                </a:cxn>
              </a:cxnLst>
              <a:rect l="0" t="0" r="r" b="b"/>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59" name="Freeform 179"/>
            <p:cNvSpPr>
              <a:spLocks/>
            </p:cNvSpPr>
            <p:nvPr/>
          </p:nvSpPr>
          <p:spPr bwMode="auto">
            <a:xfrm>
              <a:off x="5472113" y="4608513"/>
              <a:ext cx="217487" cy="407987"/>
            </a:xfrm>
            <a:custGeom>
              <a:avLst/>
              <a:gdLst/>
              <a:ahLst/>
              <a:cxnLst>
                <a:cxn ang="0">
                  <a:pos x="3918" y="19470"/>
                </a:cxn>
                <a:cxn ang="0">
                  <a:pos x="819" y="18193"/>
                </a:cxn>
                <a:cxn ang="0">
                  <a:pos x="234" y="16106"/>
                </a:cxn>
                <a:cxn ang="0">
                  <a:pos x="819" y="13676"/>
                </a:cxn>
                <a:cxn ang="0">
                  <a:pos x="3918" y="11589"/>
                </a:cxn>
                <a:cxn ang="0">
                  <a:pos x="3918" y="10810"/>
                </a:cxn>
                <a:cxn ang="0">
                  <a:pos x="2690" y="9813"/>
                </a:cxn>
                <a:cxn ang="0">
                  <a:pos x="3918" y="6760"/>
                </a:cxn>
                <a:cxn ang="0">
                  <a:pos x="5380" y="5950"/>
                </a:cxn>
                <a:cxn ang="0">
                  <a:pos x="7251" y="5950"/>
                </a:cxn>
                <a:cxn ang="0">
                  <a:pos x="8129" y="5452"/>
                </a:cxn>
                <a:cxn ang="0">
                  <a:pos x="8713" y="5140"/>
                </a:cxn>
                <a:cxn ang="0">
                  <a:pos x="10526" y="5140"/>
                </a:cxn>
                <a:cxn ang="0">
                  <a:pos x="11111" y="4642"/>
                </a:cxn>
                <a:cxn ang="0">
                  <a:pos x="12047" y="4330"/>
                </a:cxn>
                <a:cxn ang="0">
                  <a:pos x="13626" y="3863"/>
                </a:cxn>
                <a:cxn ang="0">
                  <a:pos x="12982" y="3053"/>
                </a:cxn>
                <a:cxn ang="0">
                  <a:pos x="13626" y="3053"/>
                </a:cxn>
                <a:cxn ang="0">
                  <a:pos x="14211" y="2243"/>
                </a:cxn>
                <a:cxn ang="0">
                  <a:pos x="15088" y="2087"/>
                </a:cxn>
                <a:cxn ang="0">
                  <a:pos x="16023" y="1433"/>
                </a:cxn>
                <a:cxn ang="0">
                  <a:pos x="16608" y="498"/>
                </a:cxn>
                <a:cxn ang="0">
                  <a:pos x="16959" y="498"/>
                </a:cxn>
                <a:cxn ang="0">
                  <a:pos x="17544" y="935"/>
                </a:cxn>
                <a:cxn ang="0">
                  <a:pos x="19357" y="3364"/>
                </a:cxn>
                <a:cxn ang="0">
                  <a:pos x="19006" y="5639"/>
                </a:cxn>
                <a:cxn ang="0">
                  <a:pos x="17544" y="5140"/>
                </a:cxn>
                <a:cxn ang="0">
                  <a:pos x="18129" y="6417"/>
                </a:cxn>
                <a:cxn ang="0">
                  <a:pos x="16959" y="8069"/>
                </a:cxn>
                <a:cxn ang="0">
                  <a:pos x="12047" y="14829"/>
                </a:cxn>
                <a:cxn ang="0">
                  <a:pos x="7836" y="19470"/>
                </a:cxn>
                <a:cxn ang="0">
                  <a:pos x="4795" y="19969"/>
                </a:cxn>
              </a:cxnLst>
              <a:rect l="0" t="0" r="r" b="b"/>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0" name="Freeform 180"/>
            <p:cNvSpPr>
              <a:spLocks/>
            </p:cNvSpPr>
            <p:nvPr/>
          </p:nvSpPr>
          <p:spPr bwMode="auto">
            <a:xfrm>
              <a:off x="5195888" y="4527550"/>
              <a:ext cx="90487" cy="230188"/>
            </a:xfrm>
            <a:custGeom>
              <a:avLst/>
              <a:gdLst/>
              <a:ahLst/>
              <a:cxnLst>
                <a:cxn ang="0">
                  <a:pos x="845" y="0"/>
                </a:cxn>
                <a:cxn ang="0">
                  <a:pos x="4366" y="552"/>
                </a:cxn>
                <a:cxn ang="0">
                  <a:pos x="6620" y="1105"/>
                </a:cxn>
                <a:cxn ang="0">
                  <a:pos x="10282" y="4254"/>
                </a:cxn>
                <a:cxn ang="0">
                  <a:pos x="10282" y="5635"/>
                </a:cxn>
                <a:cxn ang="0">
                  <a:pos x="11831" y="5967"/>
                </a:cxn>
                <a:cxn ang="0">
                  <a:pos x="10282" y="7403"/>
                </a:cxn>
                <a:cxn ang="0">
                  <a:pos x="10282" y="10829"/>
                </a:cxn>
                <a:cxn ang="0">
                  <a:pos x="12394" y="10829"/>
                </a:cxn>
                <a:cxn ang="0">
                  <a:pos x="15493" y="11713"/>
                </a:cxn>
                <a:cxn ang="0">
                  <a:pos x="17606" y="13425"/>
                </a:cxn>
                <a:cxn ang="0">
                  <a:pos x="19859" y="13978"/>
                </a:cxn>
                <a:cxn ang="0">
                  <a:pos x="19014" y="15359"/>
                </a:cxn>
                <a:cxn ang="0">
                  <a:pos x="17606" y="17127"/>
                </a:cxn>
                <a:cxn ang="0">
                  <a:pos x="16056" y="17680"/>
                </a:cxn>
                <a:cxn ang="0">
                  <a:pos x="15493" y="17680"/>
                </a:cxn>
                <a:cxn ang="0">
                  <a:pos x="15493" y="19116"/>
                </a:cxn>
                <a:cxn ang="0">
                  <a:pos x="14085" y="19945"/>
                </a:cxn>
                <a:cxn ang="0">
                  <a:pos x="12394" y="19116"/>
                </a:cxn>
                <a:cxn ang="0">
                  <a:pos x="10282" y="17680"/>
                </a:cxn>
                <a:cxn ang="0">
                  <a:pos x="9577" y="16796"/>
                </a:cxn>
                <a:cxn ang="0">
                  <a:pos x="10282" y="15359"/>
                </a:cxn>
                <a:cxn ang="0">
                  <a:pos x="10282" y="13425"/>
                </a:cxn>
                <a:cxn ang="0">
                  <a:pos x="8028" y="13094"/>
                </a:cxn>
                <a:cxn ang="0">
                  <a:pos x="4366" y="13425"/>
                </a:cxn>
                <a:cxn ang="0">
                  <a:pos x="2254" y="11713"/>
                </a:cxn>
                <a:cxn ang="0">
                  <a:pos x="845" y="11934"/>
                </a:cxn>
                <a:cxn ang="0">
                  <a:pos x="0" y="10829"/>
                </a:cxn>
                <a:cxn ang="0">
                  <a:pos x="845" y="9669"/>
                </a:cxn>
                <a:cxn ang="0">
                  <a:pos x="845" y="8232"/>
                </a:cxn>
                <a:cxn ang="0">
                  <a:pos x="3803" y="8232"/>
                </a:cxn>
                <a:cxn ang="0">
                  <a:pos x="4366" y="8011"/>
                </a:cxn>
                <a:cxn ang="0">
                  <a:pos x="2254" y="7127"/>
                </a:cxn>
                <a:cxn ang="0">
                  <a:pos x="3803" y="6519"/>
                </a:cxn>
                <a:cxn ang="0">
                  <a:pos x="3803" y="4807"/>
                </a:cxn>
                <a:cxn ang="0">
                  <a:pos x="3803" y="3702"/>
                </a:cxn>
                <a:cxn ang="0">
                  <a:pos x="5775" y="3370"/>
                </a:cxn>
                <a:cxn ang="0">
                  <a:pos x="5775" y="2818"/>
                </a:cxn>
                <a:cxn ang="0">
                  <a:pos x="4366" y="1989"/>
                </a:cxn>
                <a:cxn ang="0">
                  <a:pos x="2254" y="1105"/>
                </a:cxn>
                <a:cxn ang="0">
                  <a:pos x="845" y="0"/>
                </a:cxn>
              </a:cxnLst>
              <a:rect l="0" t="0" r="r" b="b"/>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1" name="Freeform 181"/>
            <p:cNvSpPr>
              <a:spLocks/>
            </p:cNvSpPr>
            <p:nvPr/>
          </p:nvSpPr>
          <p:spPr bwMode="auto">
            <a:xfrm>
              <a:off x="3930650" y="3533775"/>
              <a:ext cx="463550" cy="438150"/>
            </a:xfrm>
            <a:custGeom>
              <a:avLst/>
              <a:gdLst/>
              <a:ahLst/>
              <a:cxnLst>
                <a:cxn ang="0">
                  <a:pos x="16279" y="5544"/>
                </a:cxn>
                <a:cxn ang="0">
                  <a:pos x="16990" y="6299"/>
                </a:cxn>
                <a:cxn ang="0">
                  <a:pos x="18112" y="6734"/>
                </a:cxn>
                <a:cxn ang="0">
                  <a:pos x="18851" y="7518"/>
                </a:cxn>
                <a:cxn ang="0">
                  <a:pos x="18851" y="8244"/>
                </a:cxn>
                <a:cxn ang="0">
                  <a:pos x="19973" y="10653"/>
                </a:cxn>
                <a:cxn ang="0">
                  <a:pos x="19398" y="12163"/>
                </a:cxn>
                <a:cxn ang="0">
                  <a:pos x="18550" y="12917"/>
                </a:cxn>
                <a:cxn ang="0">
                  <a:pos x="16005" y="13353"/>
                </a:cxn>
                <a:cxn ang="0">
                  <a:pos x="13707" y="13353"/>
                </a:cxn>
                <a:cxn ang="0">
                  <a:pos x="12312" y="13817"/>
                </a:cxn>
                <a:cxn ang="0">
                  <a:pos x="11190" y="15007"/>
                </a:cxn>
                <a:cxn ang="0">
                  <a:pos x="10451" y="15298"/>
                </a:cxn>
                <a:cxn ang="0">
                  <a:pos x="10342" y="16052"/>
                </a:cxn>
                <a:cxn ang="0">
                  <a:pos x="9330" y="15762"/>
                </a:cxn>
                <a:cxn ang="0">
                  <a:pos x="9330" y="16517"/>
                </a:cxn>
                <a:cxn ang="0">
                  <a:pos x="8892" y="17562"/>
                </a:cxn>
                <a:cxn ang="0">
                  <a:pos x="8044" y="17707"/>
                </a:cxn>
                <a:cxn ang="0">
                  <a:pos x="8044" y="18926"/>
                </a:cxn>
                <a:cxn ang="0">
                  <a:pos x="7497" y="19681"/>
                </a:cxn>
                <a:cxn ang="0">
                  <a:pos x="6922" y="19216"/>
                </a:cxn>
                <a:cxn ang="0">
                  <a:pos x="6375" y="19361"/>
                </a:cxn>
                <a:cxn ang="0">
                  <a:pos x="6211" y="19971"/>
                </a:cxn>
                <a:cxn ang="0">
                  <a:pos x="5527" y="19361"/>
                </a:cxn>
                <a:cxn ang="0">
                  <a:pos x="4514" y="19361"/>
                </a:cxn>
                <a:cxn ang="0">
                  <a:pos x="4378" y="18781"/>
                </a:cxn>
                <a:cxn ang="0">
                  <a:pos x="4077" y="18026"/>
                </a:cxn>
                <a:cxn ang="0">
                  <a:pos x="3393" y="16836"/>
                </a:cxn>
                <a:cxn ang="0">
                  <a:pos x="2955" y="17242"/>
                </a:cxn>
                <a:cxn ang="0">
                  <a:pos x="1833" y="17707"/>
                </a:cxn>
                <a:cxn ang="0">
                  <a:pos x="1122" y="17242"/>
                </a:cxn>
                <a:cxn ang="0">
                  <a:pos x="985" y="16836"/>
                </a:cxn>
                <a:cxn ang="0">
                  <a:pos x="438" y="15762"/>
                </a:cxn>
                <a:cxn ang="0">
                  <a:pos x="0" y="15298"/>
                </a:cxn>
                <a:cxn ang="0">
                  <a:pos x="0" y="14398"/>
                </a:cxn>
                <a:cxn ang="0">
                  <a:pos x="274" y="13643"/>
                </a:cxn>
                <a:cxn ang="0">
                  <a:pos x="711" y="12453"/>
                </a:cxn>
                <a:cxn ang="0">
                  <a:pos x="1560" y="12627"/>
                </a:cxn>
                <a:cxn ang="0">
                  <a:pos x="3256" y="12627"/>
                </a:cxn>
                <a:cxn ang="0">
                  <a:pos x="7770" y="12917"/>
                </a:cxn>
                <a:cxn ang="0">
                  <a:pos x="7770" y="11379"/>
                </a:cxn>
                <a:cxn ang="0">
                  <a:pos x="8892" y="0"/>
                </a:cxn>
              </a:cxnLst>
              <a:rect l="0" t="0" r="r" b="b"/>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2" name="Freeform 182"/>
            <p:cNvSpPr>
              <a:spLocks/>
            </p:cNvSpPr>
            <p:nvPr/>
          </p:nvSpPr>
          <p:spPr bwMode="auto">
            <a:xfrm>
              <a:off x="3792538" y="3205163"/>
              <a:ext cx="447675" cy="447675"/>
            </a:xfrm>
            <a:custGeom>
              <a:avLst/>
              <a:gdLst/>
              <a:ahLst/>
              <a:cxnLst>
                <a:cxn ang="0">
                  <a:pos x="18807" y="878"/>
                </a:cxn>
                <a:cxn ang="0">
                  <a:pos x="19233" y="1473"/>
                </a:cxn>
                <a:cxn ang="0">
                  <a:pos x="19517" y="2210"/>
                </a:cxn>
                <a:cxn ang="0">
                  <a:pos x="19517" y="2805"/>
                </a:cxn>
                <a:cxn ang="0">
                  <a:pos x="19688" y="3824"/>
                </a:cxn>
                <a:cxn ang="0">
                  <a:pos x="19972" y="4278"/>
                </a:cxn>
                <a:cxn ang="0">
                  <a:pos x="19972" y="4703"/>
                </a:cxn>
                <a:cxn ang="0">
                  <a:pos x="19972" y="4986"/>
                </a:cxn>
                <a:cxn ang="0">
                  <a:pos x="17784" y="5297"/>
                </a:cxn>
                <a:cxn ang="0">
                  <a:pos x="17784" y="5722"/>
                </a:cxn>
                <a:cxn ang="0">
                  <a:pos x="16903" y="5864"/>
                </a:cxn>
                <a:cxn ang="0">
                  <a:pos x="16903" y="6147"/>
                </a:cxn>
                <a:cxn ang="0">
                  <a:pos x="16903" y="6601"/>
                </a:cxn>
                <a:cxn ang="0">
                  <a:pos x="16449" y="7054"/>
                </a:cxn>
                <a:cxn ang="0">
                  <a:pos x="14972" y="8385"/>
                </a:cxn>
                <a:cxn ang="0">
                  <a:pos x="13949" y="8527"/>
                </a:cxn>
                <a:cxn ang="0">
                  <a:pos x="13523" y="8385"/>
                </a:cxn>
                <a:cxn ang="0">
                  <a:pos x="13068" y="8527"/>
                </a:cxn>
                <a:cxn ang="0">
                  <a:pos x="12330" y="8527"/>
                </a:cxn>
                <a:cxn ang="0">
                  <a:pos x="11165" y="9263"/>
                </a:cxn>
                <a:cxn ang="0">
                  <a:pos x="10739" y="9547"/>
                </a:cxn>
                <a:cxn ang="0">
                  <a:pos x="10739" y="11445"/>
                </a:cxn>
                <a:cxn ang="0">
                  <a:pos x="10739" y="13371"/>
                </a:cxn>
                <a:cxn ang="0">
                  <a:pos x="6449" y="13484"/>
                </a:cxn>
                <a:cxn ang="0">
                  <a:pos x="6449" y="16601"/>
                </a:cxn>
                <a:cxn ang="0">
                  <a:pos x="5284" y="17025"/>
                </a:cxn>
                <a:cxn ang="0">
                  <a:pos x="4972" y="17309"/>
                </a:cxn>
                <a:cxn ang="0">
                  <a:pos x="4972" y="17762"/>
                </a:cxn>
                <a:cxn ang="0">
                  <a:pos x="4972" y="19518"/>
                </a:cxn>
                <a:cxn ang="0">
                  <a:pos x="284" y="19518"/>
                </a:cxn>
                <a:cxn ang="0">
                  <a:pos x="0" y="19972"/>
                </a:cxn>
                <a:cxn ang="0">
                  <a:pos x="284" y="18810"/>
                </a:cxn>
                <a:cxn ang="0">
                  <a:pos x="739" y="18187"/>
                </a:cxn>
                <a:cxn ang="0">
                  <a:pos x="1023" y="17762"/>
                </a:cxn>
                <a:cxn ang="0">
                  <a:pos x="1165" y="17309"/>
                </a:cxn>
                <a:cxn ang="0">
                  <a:pos x="1449" y="16884"/>
                </a:cxn>
                <a:cxn ang="0">
                  <a:pos x="1903" y="16147"/>
                </a:cxn>
                <a:cxn ang="0">
                  <a:pos x="2784" y="15127"/>
                </a:cxn>
                <a:cxn ang="0">
                  <a:pos x="2784" y="14249"/>
                </a:cxn>
                <a:cxn ang="0">
                  <a:pos x="3352" y="13371"/>
                </a:cxn>
                <a:cxn ang="0">
                  <a:pos x="4545" y="12040"/>
                </a:cxn>
                <a:cxn ang="0">
                  <a:pos x="5284" y="10878"/>
                </a:cxn>
                <a:cxn ang="0">
                  <a:pos x="6619" y="10425"/>
                </a:cxn>
                <a:cxn ang="0">
                  <a:pos x="7614" y="9972"/>
                </a:cxn>
                <a:cxn ang="0">
                  <a:pos x="8807" y="8810"/>
                </a:cxn>
                <a:cxn ang="0">
                  <a:pos x="9545" y="7649"/>
                </a:cxn>
                <a:cxn ang="0">
                  <a:pos x="9233" y="7054"/>
                </a:cxn>
                <a:cxn ang="0">
                  <a:pos x="9233" y="5864"/>
                </a:cxn>
                <a:cxn ang="0">
                  <a:pos x="9688" y="5297"/>
                </a:cxn>
                <a:cxn ang="0">
                  <a:pos x="9972" y="4561"/>
                </a:cxn>
                <a:cxn ang="0">
                  <a:pos x="10739" y="3541"/>
                </a:cxn>
                <a:cxn ang="0">
                  <a:pos x="11619" y="3088"/>
                </a:cxn>
                <a:cxn ang="0">
                  <a:pos x="13068" y="2380"/>
                </a:cxn>
                <a:cxn ang="0">
                  <a:pos x="13523" y="1190"/>
                </a:cxn>
                <a:cxn ang="0">
                  <a:pos x="13949" y="0"/>
                </a:cxn>
                <a:cxn ang="0">
                  <a:pos x="14688" y="0"/>
                </a:cxn>
                <a:cxn ang="0">
                  <a:pos x="15398" y="765"/>
                </a:cxn>
                <a:cxn ang="0">
                  <a:pos x="16619" y="765"/>
                </a:cxn>
                <a:cxn ang="0">
                  <a:pos x="17330" y="765"/>
                </a:cxn>
                <a:cxn ang="0">
                  <a:pos x="17784" y="453"/>
                </a:cxn>
                <a:cxn ang="0">
                  <a:pos x="18068" y="878"/>
                </a:cxn>
                <a:cxn ang="0">
                  <a:pos x="18807" y="878"/>
                </a:cxn>
              </a:cxnLst>
              <a:rect l="0" t="0" r="r" b="b"/>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3" name="Freeform 183"/>
            <p:cNvSpPr>
              <a:spLocks/>
            </p:cNvSpPr>
            <p:nvPr/>
          </p:nvSpPr>
          <p:spPr bwMode="auto">
            <a:xfrm>
              <a:off x="3792538" y="3460750"/>
              <a:ext cx="346075" cy="376238"/>
            </a:xfrm>
            <a:custGeom>
              <a:avLst/>
              <a:gdLst/>
              <a:ahLst/>
              <a:cxnLst>
                <a:cxn ang="0">
                  <a:pos x="13897" y="0"/>
                </a:cxn>
                <a:cxn ang="0">
                  <a:pos x="19963" y="3885"/>
                </a:cxn>
                <a:cxn ang="0">
                  <a:pos x="17279" y="3885"/>
                </a:cxn>
                <a:cxn ang="0">
                  <a:pos x="18456" y="17128"/>
                </a:cxn>
                <a:cxn ang="0">
                  <a:pos x="19007" y="17669"/>
                </a:cxn>
                <a:cxn ang="0">
                  <a:pos x="18456" y="18919"/>
                </a:cxn>
                <a:cxn ang="0">
                  <a:pos x="12537" y="18919"/>
                </a:cxn>
                <a:cxn ang="0">
                  <a:pos x="12390" y="18581"/>
                </a:cxn>
                <a:cxn ang="0">
                  <a:pos x="11985" y="18919"/>
                </a:cxn>
                <a:cxn ang="0">
                  <a:pos x="10074" y="18581"/>
                </a:cxn>
                <a:cxn ang="0">
                  <a:pos x="9890" y="19054"/>
                </a:cxn>
                <a:cxn ang="0">
                  <a:pos x="8934" y="18378"/>
                </a:cxn>
                <a:cxn ang="0">
                  <a:pos x="8346" y="19054"/>
                </a:cxn>
                <a:cxn ang="0">
                  <a:pos x="8346" y="19764"/>
                </a:cxn>
                <a:cxn ang="0">
                  <a:pos x="7978" y="19966"/>
                </a:cxn>
                <a:cxn ang="0">
                  <a:pos x="7022" y="19764"/>
                </a:cxn>
                <a:cxn ang="0">
                  <a:pos x="6838" y="19426"/>
                </a:cxn>
                <a:cxn ang="0">
                  <a:pos x="6434" y="18919"/>
                </a:cxn>
                <a:cxn ang="0">
                  <a:pos x="6066" y="18919"/>
                </a:cxn>
                <a:cxn ang="0">
                  <a:pos x="5919" y="18041"/>
                </a:cxn>
                <a:cxn ang="0">
                  <a:pos x="5331" y="18041"/>
                </a:cxn>
                <a:cxn ang="0">
                  <a:pos x="4559" y="17128"/>
                </a:cxn>
                <a:cxn ang="0">
                  <a:pos x="3971" y="16993"/>
                </a:cxn>
                <a:cxn ang="0">
                  <a:pos x="2463" y="17128"/>
                </a:cxn>
                <a:cxn ang="0">
                  <a:pos x="1324" y="17128"/>
                </a:cxn>
                <a:cxn ang="0">
                  <a:pos x="515" y="17669"/>
                </a:cxn>
                <a:cxn ang="0">
                  <a:pos x="956" y="16622"/>
                </a:cxn>
                <a:cxn ang="0">
                  <a:pos x="1507" y="15203"/>
                </a:cxn>
                <a:cxn ang="0">
                  <a:pos x="1324" y="13480"/>
                </a:cxn>
                <a:cxn ang="0">
                  <a:pos x="515" y="12601"/>
                </a:cxn>
                <a:cxn ang="0">
                  <a:pos x="1324" y="12601"/>
                </a:cxn>
                <a:cxn ang="0">
                  <a:pos x="1324" y="11723"/>
                </a:cxn>
                <a:cxn ang="0">
                  <a:pos x="956" y="10709"/>
                </a:cxn>
                <a:cxn ang="0">
                  <a:pos x="515" y="11047"/>
                </a:cxn>
                <a:cxn ang="0">
                  <a:pos x="368" y="10169"/>
                </a:cxn>
                <a:cxn ang="0">
                  <a:pos x="0" y="10169"/>
                </a:cxn>
                <a:cxn ang="0">
                  <a:pos x="368" y="9628"/>
                </a:cxn>
                <a:cxn ang="0">
                  <a:pos x="6434" y="9628"/>
                </a:cxn>
                <a:cxn ang="0">
                  <a:pos x="6434" y="7534"/>
                </a:cxn>
                <a:cxn ang="0">
                  <a:pos x="6434" y="6993"/>
                </a:cxn>
                <a:cxn ang="0">
                  <a:pos x="6838" y="6655"/>
                </a:cxn>
                <a:cxn ang="0">
                  <a:pos x="8346" y="6149"/>
                </a:cxn>
                <a:cxn ang="0">
                  <a:pos x="8346" y="2432"/>
                </a:cxn>
                <a:cxn ang="0">
                  <a:pos x="13897" y="2297"/>
                </a:cxn>
                <a:cxn ang="0">
                  <a:pos x="13897" y="0"/>
                </a:cxn>
              </a:cxnLst>
              <a:rect l="0" t="0" r="r" b="b"/>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4" name="Freeform 184"/>
            <p:cNvSpPr>
              <a:spLocks/>
            </p:cNvSpPr>
            <p:nvPr/>
          </p:nvSpPr>
          <p:spPr bwMode="auto">
            <a:xfrm>
              <a:off x="5876925" y="4997450"/>
              <a:ext cx="11113" cy="23813"/>
            </a:xfrm>
            <a:custGeom>
              <a:avLst/>
              <a:gdLst/>
              <a:ahLst/>
              <a:cxnLst>
                <a:cxn ang="0">
                  <a:pos x="7059" y="19459"/>
                </a:cxn>
                <a:cxn ang="0">
                  <a:pos x="0" y="14054"/>
                </a:cxn>
                <a:cxn ang="0">
                  <a:pos x="0" y="10811"/>
                </a:cxn>
                <a:cxn ang="0">
                  <a:pos x="7059" y="0"/>
                </a:cxn>
                <a:cxn ang="0">
                  <a:pos x="18824" y="10811"/>
                </a:cxn>
                <a:cxn ang="0">
                  <a:pos x="7059" y="19459"/>
                </a:cxn>
              </a:cxnLst>
              <a:rect l="0" t="0" r="r" b="b"/>
              <a:pathLst>
                <a:path w="20000" h="20000">
                  <a:moveTo>
                    <a:pt x="7059" y="19459"/>
                  </a:moveTo>
                  <a:lnTo>
                    <a:pt x="0" y="14054"/>
                  </a:lnTo>
                  <a:lnTo>
                    <a:pt x="0" y="10811"/>
                  </a:lnTo>
                  <a:lnTo>
                    <a:pt x="7059" y="0"/>
                  </a:lnTo>
                  <a:lnTo>
                    <a:pt x="18824" y="10811"/>
                  </a:lnTo>
                  <a:lnTo>
                    <a:pt x="7059" y="194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5" name="Freeform 185"/>
            <p:cNvSpPr>
              <a:spLocks/>
            </p:cNvSpPr>
            <p:nvPr/>
          </p:nvSpPr>
          <p:spPr bwMode="auto">
            <a:xfrm>
              <a:off x="5113338" y="4565650"/>
              <a:ext cx="306387" cy="484188"/>
            </a:xfrm>
            <a:custGeom>
              <a:avLst/>
              <a:gdLst/>
              <a:ahLst/>
              <a:cxnLst>
                <a:cxn ang="0">
                  <a:pos x="10062" y="1076"/>
                </a:cxn>
                <a:cxn ang="0">
                  <a:pos x="11180" y="1076"/>
                </a:cxn>
                <a:cxn ang="0">
                  <a:pos x="12671" y="1234"/>
                </a:cxn>
                <a:cxn ang="0">
                  <a:pos x="13954" y="1234"/>
                </a:cxn>
                <a:cxn ang="0">
                  <a:pos x="15031" y="814"/>
                </a:cxn>
                <a:cxn ang="0">
                  <a:pos x="15652" y="1076"/>
                </a:cxn>
                <a:cxn ang="0">
                  <a:pos x="17184" y="682"/>
                </a:cxn>
                <a:cxn ang="0">
                  <a:pos x="19130" y="0"/>
                </a:cxn>
                <a:cxn ang="0">
                  <a:pos x="19130" y="1076"/>
                </a:cxn>
                <a:cxn ang="0">
                  <a:pos x="19130" y="2310"/>
                </a:cxn>
                <a:cxn ang="0">
                  <a:pos x="19130" y="2992"/>
                </a:cxn>
                <a:cxn ang="0">
                  <a:pos x="19545" y="4619"/>
                </a:cxn>
                <a:cxn ang="0">
                  <a:pos x="19545" y="5171"/>
                </a:cxn>
                <a:cxn ang="0">
                  <a:pos x="19545" y="5696"/>
                </a:cxn>
                <a:cxn ang="0">
                  <a:pos x="18012" y="6772"/>
                </a:cxn>
                <a:cxn ang="0">
                  <a:pos x="17350" y="7192"/>
                </a:cxn>
                <a:cxn ang="0">
                  <a:pos x="16108" y="7874"/>
                </a:cxn>
                <a:cxn ang="0">
                  <a:pos x="12671" y="8688"/>
                </a:cxn>
                <a:cxn ang="0">
                  <a:pos x="12257" y="9239"/>
                </a:cxn>
                <a:cxn ang="0">
                  <a:pos x="10062" y="10315"/>
                </a:cxn>
                <a:cxn ang="0">
                  <a:pos x="8157" y="11811"/>
                </a:cxn>
                <a:cxn ang="0">
                  <a:pos x="8820" y="13307"/>
                </a:cxn>
                <a:cxn ang="0">
                  <a:pos x="9027" y="13990"/>
                </a:cxn>
                <a:cxn ang="0">
                  <a:pos x="9482" y="15092"/>
                </a:cxn>
                <a:cxn ang="0">
                  <a:pos x="8820" y="16430"/>
                </a:cxn>
                <a:cxn ang="0">
                  <a:pos x="9482" y="16588"/>
                </a:cxn>
                <a:cxn ang="0">
                  <a:pos x="5590" y="17769"/>
                </a:cxn>
                <a:cxn ang="0">
                  <a:pos x="4306" y="18346"/>
                </a:cxn>
                <a:cxn ang="0">
                  <a:pos x="3892" y="19003"/>
                </a:cxn>
                <a:cxn ang="0">
                  <a:pos x="4306" y="19003"/>
                </a:cxn>
                <a:cxn ang="0">
                  <a:pos x="3644" y="19974"/>
                </a:cxn>
                <a:cxn ang="0">
                  <a:pos x="3230" y="19003"/>
                </a:cxn>
                <a:cxn ang="0">
                  <a:pos x="2816" y="18346"/>
                </a:cxn>
                <a:cxn ang="0">
                  <a:pos x="2816" y="16588"/>
                </a:cxn>
                <a:cxn ang="0">
                  <a:pos x="2567" y="15092"/>
                </a:cxn>
                <a:cxn ang="0">
                  <a:pos x="1946" y="14278"/>
                </a:cxn>
                <a:cxn ang="0">
                  <a:pos x="4306" y="12625"/>
                </a:cxn>
                <a:cxn ang="0">
                  <a:pos x="4513" y="11811"/>
                </a:cxn>
                <a:cxn ang="0">
                  <a:pos x="4928" y="10735"/>
                </a:cxn>
                <a:cxn ang="0">
                  <a:pos x="4928" y="9764"/>
                </a:cxn>
                <a:cxn ang="0">
                  <a:pos x="4928" y="9659"/>
                </a:cxn>
                <a:cxn ang="0">
                  <a:pos x="5342" y="9239"/>
                </a:cxn>
                <a:cxn ang="0">
                  <a:pos x="5342" y="7874"/>
                </a:cxn>
                <a:cxn ang="0">
                  <a:pos x="4928" y="6929"/>
                </a:cxn>
                <a:cxn ang="0">
                  <a:pos x="3230" y="6772"/>
                </a:cxn>
                <a:cxn ang="0">
                  <a:pos x="2153" y="6378"/>
                </a:cxn>
                <a:cxn ang="0">
                  <a:pos x="414" y="6115"/>
                </a:cxn>
                <a:cxn ang="0">
                  <a:pos x="0" y="5171"/>
                </a:cxn>
                <a:cxn ang="0">
                  <a:pos x="6004" y="3937"/>
                </a:cxn>
                <a:cxn ang="0">
                  <a:pos x="7702" y="4619"/>
                </a:cxn>
                <a:cxn ang="0">
                  <a:pos x="8364" y="5696"/>
                </a:cxn>
                <a:cxn ang="0">
                  <a:pos x="8364" y="6772"/>
                </a:cxn>
                <a:cxn ang="0">
                  <a:pos x="9482" y="7874"/>
                </a:cxn>
                <a:cxn ang="0">
                  <a:pos x="9896" y="6772"/>
                </a:cxn>
                <a:cxn ang="0">
                  <a:pos x="10518" y="6509"/>
                </a:cxn>
                <a:cxn ang="0">
                  <a:pos x="11180" y="5039"/>
                </a:cxn>
                <a:cxn ang="0">
                  <a:pos x="9896" y="3937"/>
                </a:cxn>
                <a:cxn ang="0">
                  <a:pos x="8364" y="3543"/>
                </a:cxn>
                <a:cxn ang="0">
                  <a:pos x="8820" y="1234"/>
                </a:cxn>
              </a:cxnLst>
              <a:rect l="0" t="0" r="r" b="b"/>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6" name="Freeform 186"/>
            <p:cNvSpPr>
              <a:spLocks/>
            </p:cNvSpPr>
            <p:nvPr/>
          </p:nvSpPr>
          <p:spPr bwMode="auto">
            <a:xfrm>
              <a:off x="4600575" y="4746625"/>
              <a:ext cx="376238" cy="358775"/>
            </a:xfrm>
            <a:custGeom>
              <a:avLst/>
              <a:gdLst/>
              <a:ahLst/>
              <a:cxnLst>
                <a:cxn ang="0">
                  <a:pos x="17162" y="1062"/>
                </a:cxn>
                <a:cxn ang="0">
                  <a:pos x="18378" y="708"/>
                </a:cxn>
                <a:cxn ang="0">
                  <a:pos x="18581" y="708"/>
                </a:cxn>
                <a:cxn ang="0">
                  <a:pos x="19426" y="1062"/>
                </a:cxn>
                <a:cxn ang="0">
                  <a:pos x="19966" y="1451"/>
                </a:cxn>
                <a:cxn ang="0">
                  <a:pos x="19426" y="1451"/>
                </a:cxn>
                <a:cxn ang="0">
                  <a:pos x="18919" y="1628"/>
                </a:cxn>
                <a:cxn ang="0">
                  <a:pos x="18581" y="1628"/>
                </a:cxn>
                <a:cxn ang="0">
                  <a:pos x="17500" y="2372"/>
                </a:cxn>
                <a:cxn ang="0">
                  <a:pos x="16993" y="1628"/>
                </a:cxn>
                <a:cxn ang="0">
                  <a:pos x="15777" y="2018"/>
                </a:cxn>
                <a:cxn ang="0">
                  <a:pos x="13818" y="2372"/>
                </a:cxn>
                <a:cxn ang="0">
                  <a:pos x="13480" y="8212"/>
                </a:cxn>
                <a:cxn ang="0">
                  <a:pos x="12095" y="8212"/>
                </a:cxn>
                <a:cxn ang="0">
                  <a:pos x="11892" y="12991"/>
                </a:cxn>
                <a:cxn ang="0">
                  <a:pos x="11554" y="19221"/>
                </a:cxn>
                <a:cxn ang="0">
                  <a:pos x="11047" y="19221"/>
                </a:cxn>
                <a:cxn ang="0">
                  <a:pos x="10304" y="19752"/>
                </a:cxn>
                <a:cxn ang="0">
                  <a:pos x="10169" y="19965"/>
                </a:cxn>
                <a:cxn ang="0">
                  <a:pos x="9628" y="19752"/>
                </a:cxn>
                <a:cxn ang="0">
                  <a:pos x="8919" y="19752"/>
                </a:cxn>
                <a:cxn ang="0">
                  <a:pos x="8412" y="19752"/>
                </a:cxn>
                <a:cxn ang="0">
                  <a:pos x="7534" y="19398"/>
                </a:cxn>
                <a:cxn ang="0">
                  <a:pos x="7534" y="18478"/>
                </a:cxn>
                <a:cxn ang="0">
                  <a:pos x="7399" y="18478"/>
                </a:cxn>
                <a:cxn ang="0">
                  <a:pos x="6993" y="18478"/>
                </a:cxn>
                <a:cxn ang="0">
                  <a:pos x="6655" y="19221"/>
                </a:cxn>
                <a:cxn ang="0">
                  <a:pos x="6486" y="19398"/>
                </a:cxn>
                <a:cxn ang="0">
                  <a:pos x="5270" y="18301"/>
                </a:cxn>
                <a:cxn ang="0">
                  <a:pos x="4730" y="16850"/>
                </a:cxn>
                <a:cxn ang="0">
                  <a:pos x="4730" y="16106"/>
                </a:cxn>
                <a:cxn ang="0">
                  <a:pos x="4561" y="15540"/>
                </a:cxn>
                <a:cxn ang="0">
                  <a:pos x="4223" y="13522"/>
                </a:cxn>
                <a:cxn ang="0">
                  <a:pos x="3885" y="12637"/>
                </a:cxn>
                <a:cxn ang="0">
                  <a:pos x="3682" y="11150"/>
                </a:cxn>
                <a:cxn ang="0">
                  <a:pos x="3682" y="10053"/>
                </a:cxn>
                <a:cxn ang="0">
                  <a:pos x="3682" y="9168"/>
                </a:cxn>
                <a:cxn ang="0">
                  <a:pos x="2973" y="8212"/>
                </a:cxn>
                <a:cxn ang="0">
                  <a:pos x="1959" y="5487"/>
                </a:cxn>
                <a:cxn ang="0">
                  <a:pos x="912" y="3469"/>
                </a:cxn>
                <a:cxn ang="0">
                  <a:pos x="541" y="2549"/>
                </a:cxn>
                <a:cxn ang="0">
                  <a:pos x="0" y="1451"/>
                </a:cxn>
                <a:cxn ang="0">
                  <a:pos x="0" y="496"/>
                </a:cxn>
                <a:cxn ang="0">
                  <a:pos x="203" y="496"/>
                </a:cxn>
                <a:cxn ang="0">
                  <a:pos x="912" y="496"/>
                </a:cxn>
                <a:cxn ang="0">
                  <a:pos x="1047" y="496"/>
                </a:cxn>
                <a:cxn ang="0">
                  <a:pos x="1959" y="0"/>
                </a:cxn>
                <a:cxn ang="0">
                  <a:pos x="2432" y="142"/>
                </a:cxn>
                <a:cxn ang="0">
                  <a:pos x="3345" y="708"/>
                </a:cxn>
                <a:cxn ang="0">
                  <a:pos x="3682" y="708"/>
                </a:cxn>
                <a:cxn ang="0">
                  <a:pos x="9628" y="496"/>
                </a:cxn>
                <a:cxn ang="0">
                  <a:pos x="9831" y="1062"/>
                </a:cxn>
                <a:cxn ang="0">
                  <a:pos x="10304" y="1451"/>
                </a:cxn>
                <a:cxn ang="0">
                  <a:pos x="12432" y="1628"/>
                </a:cxn>
                <a:cxn ang="0">
                  <a:pos x="13311" y="1628"/>
                </a:cxn>
                <a:cxn ang="0">
                  <a:pos x="13818" y="1628"/>
                </a:cxn>
                <a:cxn ang="0">
                  <a:pos x="14358" y="1628"/>
                </a:cxn>
                <a:cxn ang="0">
                  <a:pos x="17162" y="1062"/>
                </a:cxn>
              </a:cxnLst>
              <a:rect l="0" t="0" r="r" b="b"/>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7" name="Freeform 187"/>
            <p:cNvSpPr>
              <a:spLocks/>
            </p:cNvSpPr>
            <p:nvPr/>
          </p:nvSpPr>
          <p:spPr bwMode="auto">
            <a:xfrm>
              <a:off x="4275138" y="3582988"/>
              <a:ext cx="441325" cy="346075"/>
            </a:xfrm>
            <a:custGeom>
              <a:avLst/>
              <a:gdLst/>
              <a:ahLst/>
              <a:cxnLst>
                <a:cxn ang="0">
                  <a:pos x="15201" y="0"/>
                </a:cxn>
                <a:cxn ang="0">
                  <a:pos x="16839" y="587"/>
                </a:cxn>
                <a:cxn ang="0">
                  <a:pos x="17874" y="1505"/>
                </a:cxn>
                <a:cxn ang="0">
                  <a:pos x="18793" y="954"/>
                </a:cxn>
                <a:cxn ang="0">
                  <a:pos x="19080" y="2092"/>
                </a:cxn>
                <a:cxn ang="0">
                  <a:pos x="19080" y="3450"/>
                </a:cxn>
                <a:cxn ang="0">
                  <a:pos x="19511" y="4000"/>
                </a:cxn>
                <a:cxn ang="0">
                  <a:pos x="19511" y="4587"/>
                </a:cxn>
                <a:cxn ang="0">
                  <a:pos x="19971" y="5505"/>
                </a:cxn>
                <a:cxn ang="0">
                  <a:pos x="19799" y="5688"/>
                </a:cxn>
                <a:cxn ang="0">
                  <a:pos x="19511" y="11009"/>
                </a:cxn>
                <a:cxn ang="0">
                  <a:pos x="17586" y="14055"/>
                </a:cxn>
                <a:cxn ang="0">
                  <a:pos x="17270" y="14642"/>
                </a:cxn>
                <a:cxn ang="0">
                  <a:pos x="17155" y="15376"/>
                </a:cxn>
                <a:cxn ang="0">
                  <a:pos x="17155" y="16147"/>
                </a:cxn>
                <a:cxn ang="0">
                  <a:pos x="16839" y="16881"/>
                </a:cxn>
                <a:cxn ang="0">
                  <a:pos x="16408" y="17101"/>
                </a:cxn>
                <a:cxn ang="0">
                  <a:pos x="15948" y="17468"/>
                </a:cxn>
                <a:cxn ang="0">
                  <a:pos x="13707" y="16881"/>
                </a:cxn>
                <a:cxn ang="0">
                  <a:pos x="13276" y="17101"/>
                </a:cxn>
                <a:cxn ang="0">
                  <a:pos x="12816" y="17468"/>
                </a:cxn>
                <a:cxn ang="0">
                  <a:pos x="12385" y="17651"/>
                </a:cxn>
                <a:cxn ang="0">
                  <a:pos x="11638" y="18055"/>
                </a:cxn>
                <a:cxn ang="0">
                  <a:pos x="10115" y="17101"/>
                </a:cxn>
                <a:cxn ang="0">
                  <a:pos x="8649" y="17468"/>
                </a:cxn>
                <a:cxn ang="0">
                  <a:pos x="8218" y="16881"/>
                </a:cxn>
                <a:cxn ang="0">
                  <a:pos x="7471" y="16514"/>
                </a:cxn>
                <a:cxn ang="0">
                  <a:pos x="6724" y="16147"/>
                </a:cxn>
                <a:cxn ang="0">
                  <a:pos x="6724" y="16514"/>
                </a:cxn>
                <a:cxn ang="0">
                  <a:pos x="5833" y="16514"/>
                </a:cxn>
                <a:cxn ang="0">
                  <a:pos x="5374" y="16881"/>
                </a:cxn>
                <a:cxn ang="0">
                  <a:pos x="5057" y="17651"/>
                </a:cxn>
                <a:cxn ang="0">
                  <a:pos x="4339" y="18459"/>
                </a:cxn>
                <a:cxn ang="0">
                  <a:pos x="4339" y="19963"/>
                </a:cxn>
                <a:cxn ang="0">
                  <a:pos x="3879" y="19376"/>
                </a:cxn>
                <a:cxn ang="0">
                  <a:pos x="3420" y="18606"/>
                </a:cxn>
                <a:cxn ang="0">
                  <a:pos x="3132" y="18606"/>
                </a:cxn>
                <a:cxn ang="0">
                  <a:pos x="2845" y="19376"/>
                </a:cxn>
                <a:cxn ang="0">
                  <a:pos x="2414" y="18606"/>
                </a:cxn>
                <a:cxn ang="0">
                  <a:pos x="2701" y="18459"/>
                </a:cxn>
                <a:cxn ang="0">
                  <a:pos x="2414" y="18055"/>
                </a:cxn>
                <a:cxn ang="0">
                  <a:pos x="1954" y="18055"/>
                </a:cxn>
                <a:cxn ang="0">
                  <a:pos x="1063" y="17468"/>
                </a:cxn>
                <a:cxn ang="0">
                  <a:pos x="1063" y="17101"/>
                </a:cxn>
                <a:cxn ang="0">
                  <a:pos x="1494" y="17101"/>
                </a:cxn>
                <a:cxn ang="0">
                  <a:pos x="1494" y="16881"/>
                </a:cxn>
                <a:cxn ang="0">
                  <a:pos x="1063" y="16881"/>
                </a:cxn>
                <a:cxn ang="0">
                  <a:pos x="460" y="16147"/>
                </a:cxn>
                <a:cxn ang="0">
                  <a:pos x="316" y="15596"/>
                </a:cxn>
                <a:cxn ang="0">
                  <a:pos x="0" y="15009"/>
                </a:cxn>
                <a:cxn ang="0">
                  <a:pos x="0" y="14422"/>
                </a:cxn>
                <a:cxn ang="0">
                  <a:pos x="1207" y="14055"/>
                </a:cxn>
                <a:cxn ang="0">
                  <a:pos x="1494" y="13651"/>
                </a:cxn>
                <a:cxn ang="0">
                  <a:pos x="3879" y="13505"/>
                </a:cxn>
                <a:cxn ang="0">
                  <a:pos x="4339" y="13651"/>
                </a:cxn>
                <a:cxn ang="0">
                  <a:pos x="4770" y="12550"/>
                </a:cxn>
                <a:cxn ang="0">
                  <a:pos x="5057" y="11009"/>
                </a:cxn>
                <a:cxn ang="0">
                  <a:pos x="5374" y="10642"/>
                </a:cxn>
                <a:cxn ang="0">
                  <a:pos x="5374" y="7413"/>
                </a:cxn>
                <a:cxn ang="0">
                  <a:pos x="7471" y="6459"/>
                </a:cxn>
                <a:cxn ang="0">
                  <a:pos x="9397" y="4183"/>
                </a:cxn>
                <a:cxn ang="0">
                  <a:pos x="13994" y="954"/>
                </a:cxn>
                <a:cxn ang="0">
                  <a:pos x="15201" y="0"/>
                </a:cxn>
              </a:cxnLst>
              <a:rect l="0" t="0" r="r" b="b"/>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8" name="Freeform 188"/>
            <p:cNvSpPr>
              <a:spLocks/>
            </p:cNvSpPr>
            <p:nvPr/>
          </p:nvSpPr>
          <p:spPr bwMode="auto">
            <a:xfrm>
              <a:off x="4351338" y="3862388"/>
              <a:ext cx="336550" cy="276225"/>
            </a:xfrm>
            <a:custGeom>
              <a:avLst/>
              <a:gdLst/>
              <a:ahLst/>
              <a:cxnLst>
                <a:cxn ang="0">
                  <a:pos x="18601" y="1193"/>
                </a:cxn>
                <a:cxn ang="0">
                  <a:pos x="18979" y="3073"/>
                </a:cxn>
                <a:cxn ang="0">
                  <a:pos x="19962" y="4771"/>
                </a:cxn>
                <a:cxn ang="0">
                  <a:pos x="18601" y="5459"/>
                </a:cxn>
                <a:cxn ang="0">
                  <a:pos x="18034" y="7385"/>
                </a:cxn>
                <a:cxn ang="0">
                  <a:pos x="17618" y="8991"/>
                </a:cxn>
                <a:cxn ang="0">
                  <a:pos x="16635" y="10413"/>
                </a:cxn>
                <a:cxn ang="0">
                  <a:pos x="15085" y="13486"/>
                </a:cxn>
                <a:cxn ang="0">
                  <a:pos x="15085" y="14220"/>
                </a:cxn>
                <a:cxn ang="0">
                  <a:pos x="13913" y="14954"/>
                </a:cxn>
                <a:cxn ang="0">
                  <a:pos x="13308" y="14037"/>
                </a:cxn>
                <a:cxn ang="0">
                  <a:pos x="12325" y="14220"/>
                </a:cxn>
                <a:cxn ang="0">
                  <a:pos x="10397" y="16101"/>
                </a:cxn>
                <a:cxn ang="0">
                  <a:pos x="9376" y="19220"/>
                </a:cxn>
                <a:cxn ang="0">
                  <a:pos x="9225" y="19220"/>
                </a:cxn>
                <a:cxn ang="0">
                  <a:pos x="6881" y="19220"/>
                </a:cxn>
                <a:cxn ang="0">
                  <a:pos x="5671" y="19954"/>
                </a:cxn>
                <a:cxn ang="0">
                  <a:pos x="4121" y="18073"/>
                </a:cxn>
                <a:cxn ang="0">
                  <a:pos x="4348" y="17339"/>
                </a:cxn>
                <a:cxn ang="0">
                  <a:pos x="3554" y="16101"/>
                </a:cxn>
                <a:cxn ang="0">
                  <a:pos x="227" y="15459"/>
                </a:cxn>
                <a:cxn ang="0">
                  <a:pos x="0" y="11147"/>
                </a:cxn>
                <a:cxn ang="0">
                  <a:pos x="605" y="9725"/>
                </a:cxn>
                <a:cxn ang="0">
                  <a:pos x="1172" y="8073"/>
                </a:cxn>
                <a:cxn ang="0">
                  <a:pos x="1550" y="6651"/>
                </a:cxn>
                <a:cxn ang="0">
                  <a:pos x="1172" y="4771"/>
                </a:cxn>
                <a:cxn ang="0">
                  <a:pos x="2155" y="1881"/>
                </a:cxn>
                <a:cxn ang="0">
                  <a:pos x="3176" y="459"/>
                </a:cxn>
                <a:cxn ang="0">
                  <a:pos x="4348" y="0"/>
                </a:cxn>
                <a:cxn ang="0">
                  <a:pos x="6276" y="917"/>
                </a:cxn>
                <a:cxn ang="0">
                  <a:pos x="8809" y="1193"/>
                </a:cxn>
                <a:cxn ang="0">
                  <a:pos x="11758" y="1881"/>
                </a:cxn>
                <a:cxn ang="0">
                  <a:pos x="12930" y="1193"/>
                </a:cxn>
                <a:cxn ang="0">
                  <a:pos x="16446" y="1651"/>
                </a:cxn>
                <a:cxn ang="0">
                  <a:pos x="17618" y="917"/>
                </a:cxn>
              </a:cxnLst>
              <a:rect l="0" t="0" r="r" b="b"/>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69" name="Freeform 189"/>
            <p:cNvSpPr>
              <a:spLocks/>
            </p:cNvSpPr>
            <p:nvPr/>
          </p:nvSpPr>
          <p:spPr bwMode="auto">
            <a:xfrm>
              <a:off x="5087938" y="4292600"/>
              <a:ext cx="57150" cy="50800"/>
            </a:xfrm>
            <a:custGeom>
              <a:avLst/>
              <a:gdLst/>
              <a:ahLst/>
              <a:cxnLst>
                <a:cxn ang="0">
                  <a:pos x="8090" y="2532"/>
                </a:cxn>
                <a:cxn ang="0">
                  <a:pos x="11461" y="2532"/>
                </a:cxn>
                <a:cxn ang="0">
                  <a:pos x="11461" y="4051"/>
                </a:cxn>
                <a:cxn ang="0">
                  <a:pos x="17528" y="0"/>
                </a:cxn>
                <a:cxn ang="0">
                  <a:pos x="19775" y="6582"/>
                </a:cxn>
                <a:cxn ang="0">
                  <a:pos x="19775" y="12911"/>
                </a:cxn>
                <a:cxn ang="0">
                  <a:pos x="19775" y="15696"/>
                </a:cxn>
                <a:cxn ang="0">
                  <a:pos x="17528" y="16962"/>
                </a:cxn>
                <a:cxn ang="0">
                  <a:pos x="15056" y="12911"/>
                </a:cxn>
                <a:cxn ang="0">
                  <a:pos x="11461" y="15696"/>
                </a:cxn>
                <a:cxn ang="0">
                  <a:pos x="9213" y="16962"/>
                </a:cxn>
                <a:cxn ang="0">
                  <a:pos x="5843" y="19747"/>
                </a:cxn>
                <a:cxn ang="0">
                  <a:pos x="5843" y="15696"/>
                </a:cxn>
                <a:cxn ang="0">
                  <a:pos x="0" y="16962"/>
                </a:cxn>
                <a:cxn ang="0">
                  <a:pos x="0" y="15696"/>
                </a:cxn>
                <a:cxn ang="0">
                  <a:pos x="2247" y="12911"/>
                </a:cxn>
                <a:cxn ang="0">
                  <a:pos x="4719" y="6582"/>
                </a:cxn>
                <a:cxn ang="0">
                  <a:pos x="8090" y="4051"/>
                </a:cxn>
                <a:cxn ang="0">
                  <a:pos x="8090" y="2532"/>
                </a:cxn>
              </a:cxnLst>
              <a:rect l="0" t="0" r="r" b="b"/>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0" name="Freeform 190"/>
            <p:cNvSpPr>
              <a:spLocks/>
            </p:cNvSpPr>
            <p:nvPr/>
          </p:nvSpPr>
          <p:spPr bwMode="auto">
            <a:xfrm>
              <a:off x="4886325" y="4497388"/>
              <a:ext cx="334963" cy="285750"/>
            </a:xfrm>
            <a:custGeom>
              <a:avLst/>
              <a:gdLst/>
              <a:ahLst/>
              <a:cxnLst>
                <a:cxn ang="0">
                  <a:pos x="15871" y="1153"/>
                </a:cxn>
                <a:cxn ang="0">
                  <a:pos x="16818" y="1375"/>
                </a:cxn>
                <a:cxn ang="0">
                  <a:pos x="18030" y="1818"/>
                </a:cxn>
                <a:cxn ang="0">
                  <a:pos x="18598" y="2084"/>
                </a:cxn>
                <a:cxn ang="0">
                  <a:pos x="19583" y="3636"/>
                </a:cxn>
                <a:cxn ang="0">
                  <a:pos x="19962" y="4789"/>
                </a:cxn>
                <a:cxn ang="0">
                  <a:pos x="19394" y="5942"/>
                </a:cxn>
                <a:cxn ang="0">
                  <a:pos x="18977" y="7805"/>
                </a:cxn>
                <a:cxn ang="0">
                  <a:pos x="19394" y="8692"/>
                </a:cxn>
                <a:cxn ang="0">
                  <a:pos x="18598" y="9845"/>
                </a:cxn>
                <a:cxn ang="0">
                  <a:pos x="18598" y="11663"/>
                </a:cxn>
                <a:cxn ang="0">
                  <a:pos x="13864" y="14412"/>
                </a:cxn>
                <a:cxn ang="0">
                  <a:pos x="13485" y="15122"/>
                </a:cxn>
                <a:cxn ang="0">
                  <a:pos x="11364" y="15565"/>
                </a:cxn>
                <a:cxn ang="0">
                  <a:pos x="10379" y="16940"/>
                </a:cxn>
                <a:cxn ang="0">
                  <a:pos x="8598" y="19468"/>
                </a:cxn>
                <a:cxn ang="0">
                  <a:pos x="7652" y="19468"/>
                </a:cxn>
                <a:cxn ang="0">
                  <a:pos x="5265" y="19246"/>
                </a:cxn>
                <a:cxn ang="0">
                  <a:pos x="3712" y="18315"/>
                </a:cxn>
                <a:cxn ang="0">
                  <a:pos x="2159" y="18758"/>
                </a:cxn>
                <a:cxn ang="0">
                  <a:pos x="0" y="15787"/>
                </a:cxn>
                <a:cxn ang="0">
                  <a:pos x="3485" y="9623"/>
                </a:cxn>
                <a:cxn ang="0">
                  <a:pos x="3485" y="8692"/>
                </a:cxn>
                <a:cxn ang="0">
                  <a:pos x="3485" y="5055"/>
                </a:cxn>
                <a:cxn ang="0">
                  <a:pos x="4470" y="6608"/>
                </a:cxn>
                <a:cxn ang="0">
                  <a:pos x="6061" y="6608"/>
                </a:cxn>
                <a:cxn ang="0">
                  <a:pos x="7803" y="7317"/>
                </a:cxn>
                <a:cxn ang="0">
                  <a:pos x="8598" y="6608"/>
                </a:cxn>
                <a:cxn ang="0">
                  <a:pos x="9773" y="7982"/>
                </a:cxn>
                <a:cxn ang="0">
                  <a:pos x="11742" y="9623"/>
                </a:cxn>
                <a:cxn ang="0">
                  <a:pos x="12917" y="9845"/>
                </a:cxn>
                <a:cxn ang="0">
                  <a:pos x="13295" y="7982"/>
                </a:cxn>
                <a:cxn ang="0">
                  <a:pos x="12727" y="8514"/>
                </a:cxn>
                <a:cxn ang="0">
                  <a:pos x="11136" y="7317"/>
                </a:cxn>
                <a:cxn ang="0">
                  <a:pos x="11136" y="5942"/>
                </a:cxn>
                <a:cxn ang="0">
                  <a:pos x="11364" y="4346"/>
                </a:cxn>
                <a:cxn ang="0">
                  <a:pos x="11136" y="2528"/>
                </a:cxn>
                <a:cxn ang="0">
                  <a:pos x="11932" y="710"/>
                </a:cxn>
                <a:cxn ang="0">
                  <a:pos x="15265" y="0"/>
                </a:cxn>
              </a:cxnLst>
              <a:rect l="0" t="0" r="r" b="b"/>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1" name="Freeform 191"/>
            <p:cNvSpPr>
              <a:spLocks/>
            </p:cNvSpPr>
            <p:nvPr/>
          </p:nvSpPr>
          <p:spPr bwMode="auto">
            <a:xfrm>
              <a:off x="3781425" y="3781425"/>
              <a:ext cx="171450" cy="125413"/>
            </a:xfrm>
            <a:custGeom>
              <a:avLst/>
              <a:gdLst/>
              <a:ahLst/>
              <a:cxnLst>
                <a:cxn ang="0">
                  <a:pos x="2222" y="2030"/>
                </a:cxn>
                <a:cxn ang="0">
                  <a:pos x="3778" y="406"/>
                </a:cxn>
                <a:cxn ang="0">
                  <a:pos x="6148" y="406"/>
                </a:cxn>
                <a:cxn ang="0">
                  <a:pos x="9185" y="0"/>
                </a:cxn>
                <a:cxn ang="0">
                  <a:pos x="10296" y="406"/>
                </a:cxn>
                <a:cxn ang="0">
                  <a:pos x="11926" y="3147"/>
                </a:cxn>
                <a:cxn ang="0">
                  <a:pos x="13037" y="3147"/>
                </a:cxn>
                <a:cxn ang="0">
                  <a:pos x="13407" y="5787"/>
                </a:cxn>
                <a:cxn ang="0">
                  <a:pos x="14148" y="5787"/>
                </a:cxn>
                <a:cxn ang="0">
                  <a:pos x="14963" y="7310"/>
                </a:cxn>
                <a:cxn ang="0">
                  <a:pos x="15259" y="8325"/>
                </a:cxn>
                <a:cxn ang="0">
                  <a:pos x="17259" y="8934"/>
                </a:cxn>
                <a:cxn ang="0">
                  <a:pos x="17259" y="10964"/>
                </a:cxn>
                <a:cxn ang="0">
                  <a:pos x="18000" y="11574"/>
                </a:cxn>
                <a:cxn ang="0">
                  <a:pos x="17259" y="14112"/>
                </a:cxn>
                <a:cxn ang="0">
                  <a:pos x="18000" y="15736"/>
                </a:cxn>
                <a:cxn ang="0">
                  <a:pos x="18444" y="15736"/>
                </a:cxn>
                <a:cxn ang="0">
                  <a:pos x="19926" y="17259"/>
                </a:cxn>
                <a:cxn ang="0">
                  <a:pos x="19926" y="19391"/>
                </a:cxn>
                <a:cxn ang="0">
                  <a:pos x="18000" y="19391"/>
                </a:cxn>
                <a:cxn ang="0">
                  <a:pos x="17259" y="19391"/>
                </a:cxn>
                <a:cxn ang="0">
                  <a:pos x="16148" y="19898"/>
                </a:cxn>
                <a:cxn ang="0">
                  <a:pos x="14148" y="19391"/>
                </a:cxn>
                <a:cxn ang="0">
                  <a:pos x="14148" y="18274"/>
                </a:cxn>
                <a:cxn ang="0">
                  <a:pos x="11926" y="18274"/>
                </a:cxn>
                <a:cxn ang="0">
                  <a:pos x="6889" y="18274"/>
                </a:cxn>
                <a:cxn ang="0">
                  <a:pos x="5407" y="19391"/>
                </a:cxn>
                <a:cxn ang="0">
                  <a:pos x="4222" y="19391"/>
                </a:cxn>
                <a:cxn ang="0">
                  <a:pos x="1926" y="19898"/>
                </a:cxn>
                <a:cxn ang="0">
                  <a:pos x="4222" y="18274"/>
                </a:cxn>
                <a:cxn ang="0">
                  <a:pos x="1926" y="18274"/>
                </a:cxn>
                <a:cxn ang="0">
                  <a:pos x="1185" y="16751"/>
                </a:cxn>
                <a:cxn ang="0">
                  <a:pos x="4963" y="15736"/>
                </a:cxn>
                <a:cxn ang="0">
                  <a:pos x="4963" y="15127"/>
                </a:cxn>
                <a:cxn ang="0">
                  <a:pos x="6148" y="15127"/>
                </a:cxn>
                <a:cxn ang="0">
                  <a:pos x="7259" y="14112"/>
                </a:cxn>
                <a:cxn ang="0">
                  <a:pos x="10296" y="15736"/>
                </a:cxn>
                <a:cxn ang="0">
                  <a:pos x="11926" y="14112"/>
                </a:cxn>
                <a:cxn ang="0">
                  <a:pos x="9926" y="14112"/>
                </a:cxn>
                <a:cxn ang="0">
                  <a:pos x="8000" y="13096"/>
                </a:cxn>
                <a:cxn ang="0">
                  <a:pos x="5407" y="13096"/>
                </a:cxn>
                <a:cxn ang="0">
                  <a:pos x="1926" y="14112"/>
                </a:cxn>
                <a:cxn ang="0">
                  <a:pos x="1926" y="13096"/>
                </a:cxn>
                <a:cxn ang="0">
                  <a:pos x="2222" y="12589"/>
                </a:cxn>
                <a:cxn ang="0">
                  <a:pos x="1185" y="12589"/>
                </a:cxn>
                <a:cxn ang="0">
                  <a:pos x="296" y="11574"/>
                </a:cxn>
                <a:cxn ang="0">
                  <a:pos x="0" y="8934"/>
                </a:cxn>
                <a:cxn ang="0">
                  <a:pos x="296" y="7310"/>
                </a:cxn>
                <a:cxn ang="0">
                  <a:pos x="1926" y="4772"/>
                </a:cxn>
                <a:cxn ang="0">
                  <a:pos x="2222" y="2030"/>
                </a:cxn>
              </a:cxnLst>
              <a:rect l="0" t="0" r="r" b="b"/>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2" name="Freeform 192"/>
            <p:cNvSpPr>
              <a:spLocks/>
            </p:cNvSpPr>
            <p:nvPr/>
          </p:nvSpPr>
          <p:spPr bwMode="auto">
            <a:xfrm>
              <a:off x="3894138" y="3971925"/>
              <a:ext cx="85725" cy="96838"/>
            </a:xfrm>
            <a:custGeom>
              <a:avLst/>
              <a:gdLst/>
              <a:ahLst/>
              <a:cxnLst>
                <a:cxn ang="0">
                  <a:pos x="0" y="6184"/>
                </a:cxn>
                <a:cxn ang="0">
                  <a:pos x="2222" y="4079"/>
                </a:cxn>
                <a:cxn ang="0">
                  <a:pos x="3852" y="4079"/>
                </a:cxn>
                <a:cxn ang="0">
                  <a:pos x="6074" y="789"/>
                </a:cxn>
                <a:cxn ang="0">
                  <a:pos x="6815" y="789"/>
                </a:cxn>
                <a:cxn ang="0">
                  <a:pos x="13778" y="0"/>
                </a:cxn>
                <a:cxn ang="0">
                  <a:pos x="16000" y="3421"/>
                </a:cxn>
                <a:cxn ang="0">
                  <a:pos x="16000" y="5395"/>
                </a:cxn>
                <a:cxn ang="0">
                  <a:pos x="16889" y="6184"/>
                </a:cxn>
                <a:cxn ang="0">
                  <a:pos x="16889" y="9605"/>
                </a:cxn>
                <a:cxn ang="0">
                  <a:pos x="19852" y="9605"/>
                </a:cxn>
                <a:cxn ang="0">
                  <a:pos x="19852" y="11579"/>
                </a:cxn>
                <a:cxn ang="0">
                  <a:pos x="18370" y="11579"/>
                </a:cxn>
                <a:cxn ang="0">
                  <a:pos x="18370" y="14211"/>
                </a:cxn>
                <a:cxn ang="0">
                  <a:pos x="16000" y="16316"/>
                </a:cxn>
                <a:cxn ang="0">
                  <a:pos x="13778" y="19868"/>
                </a:cxn>
                <a:cxn ang="0">
                  <a:pos x="8444" y="17763"/>
                </a:cxn>
                <a:cxn ang="0">
                  <a:pos x="2222" y="15000"/>
                </a:cxn>
                <a:cxn ang="0">
                  <a:pos x="2222" y="12895"/>
                </a:cxn>
                <a:cxn ang="0">
                  <a:pos x="0" y="9605"/>
                </a:cxn>
                <a:cxn ang="0">
                  <a:pos x="0" y="7500"/>
                </a:cxn>
                <a:cxn ang="0">
                  <a:pos x="0" y="6184"/>
                </a:cxn>
              </a:cxnLst>
              <a:rect l="0" t="0" r="r" b="b"/>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3" name="Freeform 193"/>
            <p:cNvSpPr>
              <a:spLocks/>
            </p:cNvSpPr>
            <p:nvPr/>
          </p:nvSpPr>
          <p:spPr bwMode="auto">
            <a:xfrm>
              <a:off x="4975225" y="4713288"/>
              <a:ext cx="220663" cy="198437"/>
            </a:xfrm>
            <a:custGeom>
              <a:avLst/>
              <a:gdLst/>
              <a:ahLst/>
              <a:cxnLst>
                <a:cxn ang="0">
                  <a:pos x="0" y="6026"/>
                </a:cxn>
                <a:cxn ang="0">
                  <a:pos x="1207" y="6282"/>
                </a:cxn>
                <a:cxn ang="0">
                  <a:pos x="3563" y="6282"/>
                </a:cxn>
                <a:cxn ang="0">
                  <a:pos x="3851" y="6987"/>
                </a:cxn>
                <a:cxn ang="0">
                  <a:pos x="5057" y="6282"/>
                </a:cxn>
                <a:cxn ang="0">
                  <a:pos x="6264" y="3654"/>
                </a:cxn>
                <a:cxn ang="0">
                  <a:pos x="7759" y="2628"/>
                </a:cxn>
                <a:cxn ang="0">
                  <a:pos x="9253" y="1987"/>
                </a:cxn>
                <a:cxn ang="0">
                  <a:pos x="9253" y="641"/>
                </a:cxn>
                <a:cxn ang="0">
                  <a:pos x="11322" y="0"/>
                </a:cxn>
                <a:cxn ang="0">
                  <a:pos x="12529" y="0"/>
                </a:cxn>
                <a:cxn ang="0">
                  <a:pos x="13103" y="0"/>
                </a:cxn>
                <a:cxn ang="0">
                  <a:pos x="13736" y="1026"/>
                </a:cxn>
                <a:cxn ang="0">
                  <a:pos x="15517" y="641"/>
                </a:cxn>
                <a:cxn ang="0">
                  <a:pos x="16092" y="1026"/>
                </a:cxn>
                <a:cxn ang="0">
                  <a:pos x="17011" y="1667"/>
                </a:cxn>
                <a:cxn ang="0">
                  <a:pos x="17586" y="1987"/>
                </a:cxn>
                <a:cxn ang="0">
                  <a:pos x="19368" y="1987"/>
                </a:cxn>
                <a:cxn ang="0">
                  <a:pos x="19368" y="2628"/>
                </a:cxn>
                <a:cxn ang="0">
                  <a:pos x="19943" y="4295"/>
                </a:cxn>
                <a:cxn ang="0">
                  <a:pos x="19943" y="6026"/>
                </a:cxn>
                <a:cxn ang="0">
                  <a:pos x="19943" y="7628"/>
                </a:cxn>
                <a:cxn ang="0">
                  <a:pos x="19943" y="8013"/>
                </a:cxn>
                <a:cxn ang="0">
                  <a:pos x="19368" y="8654"/>
                </a:cxn>
                <a:cxn ang="0">
                  <a:pos x="19943" y="8910"/>
                </a:cxn>
                <a:cxn ang="0">
                  <a:pos x="19368" y="8910"/>
                </a:cxn>
                <a:cxn ang="0">
                  <a:pos x="19368" y="10256"/>
                </a:cxn>
                <a:cxn ang="0">
                  <a:pos x="19368" y="11282"/>
                </a:cxn>
                <a:cxn ang="0">
                  <a:pos x="19943" y="12308"/>
                </a:cxn>
                <a:cxn ang="0">
                  <a:pos x="18793" y="13910"/>
                </a:cxn>
                <a:cxn ang="0">
                  <a:pos x="18448" y="14936"/>
                </a:cxn>
                <a:cxn ang="0">
                  <a:pos x="18448" y="15897"/>
                </a:cxn>
                <a:cxn ang="0">
                  <a:pos x="17874" y="17308"/>
                </a:cxn>
                <a:cxn ang="0">
                  <a:pos x="15172" y="19936"/>
                </a:cxn>
                <a:cxn ang="0">
                  <a:pos x="14598" y="19231"/>
                </a:cxn>
                <a:cxn ang="0">
                  <a:pos x="13103" y="19936"/>
                </a:cxn>
                <a:cxn ang="0">
                  <a:pos x="11609" y="19231"/>
                </a:cxn>
                <a:cxn ang="0">
                  <a:pos x="10115" y="19231"/>
                </a:cxn>
                <a:cxn ang="0">
                  <a:pos x="9253" y="19231"/>
                </a:cxn>
                <a:cxn ang="0">
                  <a:pos x="9253" y="17564"/>
                </a:cxn>
                <a:cxn ang="0">
                  <a:pos x="7759" y="17308"/>
                </a:cxn>
                <a:cxn ang="0">
                  <a:pos x="6839" y="17308"/>
                </a:cxn>
                <a:cxn ang="0">
                  <a:pos x="6264" y="15897"/>
                </a:cxn>
                <a:cxn ang="0">
                  <a:pos x="5977" y="13910"/>
                </a:cxn>
                <a:cxn ang="0">
                  <a:pos x="5402" y="13910"/>
                </a:cxn>
                <a:cxn ang="0">
                  <a:pos x="5057" y="12308"/>
                </a:cxn>
                <a:cxn ang="0">
                  <a:pos x="3563" y="11667"/>
                </a:cxn>
                <a:cxn ang="0">
                  <a:pos x="2126" y="10641"/>
                </a:cxn>
                <a:cxn ang="0">
                  <a:pos x="2126" y="9615"/>
                </a:cxn>
                <a:cxn ang="0">
                  <a:pos x="575" y="7628"/>
                </a:cxn>
                <a:cxn ang="0">
                  <a:pos x="0" y="6026"/>
                </a:cxn>
              </a:cxnLst>
              <a:rect l="0" t="0" r="r" b="b"/>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4" name="Freeform 194"/>
            <p:cNvSpPr>
              <a:spLocks/>
            </p:cNvSpPr>
            <p:nvPr/>
          </p:nvSpPr>
          <p:spPr bwMode="auto">
            <a:xfrm>
              <a:off x="5432425" y="3921125"/>
              <a:ext cx="282575" cy="382588"/>
            </a:xfrm>
            <a:custGeom>
              <a:avLst/>
              <a:gdLst/>
              <a:ahLst/>
              <a:cxnLst>
                <a:cxn ang="0">
                  <a:pos x="3453" y="1728"/>
                </a:cxn>
                <a:cxn ang="0">
                  <a:pos x="3946" y="1229"/>
                </a:cxn>
                <a:cxn ang="0">
                  <a:pos x="4170" y="897"/>
                </a:cxn>
                <a:cxn ang="0">
                  <a:pos x="5785" y="2259"/>
                </a:cxn>
                <a:cxn ang="0">
                  <a:pos x="6951" y="2591"/>
                </a:cxn>
                <a:cxn ang="0">
                  <a:pos x="9058" y="1728"/>
                </a:cxn>
                <a:cxn ang="0">
                  <a:pos x="10628" y="1894"/>
                </a:cxn>
                <a:cxn ang="0">
                  <a:pos x="12556" y="1395"/>
                </a:cxn>
                <a:cxn ang="0">
                  <a:pos x="13229" y="1395"/>
                </a:cxn>
                <a:cxn ang="0">
                  <a:pos x="15112" y="1229"/>
                </a:cxn>
                <a:cxn ang="0">
                  <a:pos x="16233" y="1229"/>
                </a:cxn>
                <a:cxn ang="0">
                  <a:pos x="17668" y="897"/>
                </a:cxn>
                <a:cxn ang="0">
                  <a:pos x="18565" y="532"/>
                </a:cxn>
                <a:cxn ang="0">
                  <a:pos x="18789" y="0"/>
                </a:cxn>
                <a:cxn ang="0">
                  <a:pos x="19955" y="365"/>
                </a:cxn>
                <a:cxn ang="0">
                  <a:pos x="19507" y="1229"/>
                </a:cxn>
                <a:cxn ang="0">
                  <a:pos x="19507" y="1395"/>
                </a:cxn>
                <a:cxn ang="0">
                  <a:pos x="19507" y="2591"/>
                </a:cxn>
                <a:cxn ang="0">
                  <a:pos x="19238" y="3953"/>
                </a:cxn>
                <a:cxn ang="0">
                  <a:pos x="17668" y="5515"/>
                </a:cxn>
                <a:cxn ang="0">
                  <a:pos x="17399" y="6179"/>
                </a:cxn>
                <a:cxn ang="0">
                  <a:pos x="17399" y="6711"/>
                </a:cxn>
                <a:cxn ang="0">
                  <a:pos x="15785" y="8439"/>
                </a:cxn>
                <a:cxn ang="0">
                  <a:pos x="15785" y="8970"/>
                </a:cxn>
                <a:cxn ang="0">
                  <a:pos x="13722" y="11362"/>
                </a:cxn>
                <a:cxn ang="0">
                  <a:pos x="10179" y="13920"/>
                </a:cxn>
                <a:cxn ang="0">
                  <a:pos x="7892" y="15349"/>
                </a:cxn>
                <a:cxn ang="0">
                  <a:pos x="4170" y="17542"/>
                </a:cxn>
                <a:cxn ang="0">
                  <a:pos x="1166" y="19967"/>
                </a:cxn>
                <a:cxn ang="0">
                  <a:pos x="0" y="18937"/>
                </a:cxn>
                <a:cxn ang="0">
                  <a:pos x="0" y="13588"/>
                </a:cxn>
                <a:cxn ang="0">
                  <a:pos x="1839" y="12027"/>
                </a:cxn>
                <a:cxn ang="0">
                  <a:pos x="2780" y="11694"/>
                </a:cxn>
                <a:cxn ang="0">
                  <a:pos x="3946" y="11694"/>
                </a:cxn>
                <a:cxn ang="0">
                  <a:pos x="4664" y="10864"/>
                </a:cxn>
                <a:cxn ang="0">
                  <a:pos x="7220" y="10332"/>
                </a:cxn>
                <a:cxn ang="0">
                  <a:pos x="7892" y="10332"/>
                </a:cxn>
                <a:cxn ang="0">
                  <a:pos x="13722" y="5847"/>
                </a:cxn>
                <a:cxn ang="0">
                  <a:pos x="11839" y="5847"/>
                </a:cxn>
                <a:cxn ang="0">
                  <a:pos x="5785" y="4153"/>
                </a:cxn>
                <a:cxn ang="0">
                  <a:pos x="4664" y="3621"/>
                </a:cxn>
                <a:cxn ang="0">
                  <a:pos x="3004" y="2259"/>
                </a:cxn>
                <a:cxn ang="0">
                  <a:pos x="3453" y="1728"/>
                </a:cxn>
              </a:cxnLst>
              <a:rect l="0" t="0" r="r" b="b"/>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5" name="Freeform 195"/>
            <p:cNvSpPr>
              <a:spLocks/>
            </p:cNvSpPr>
            <p:nvPr/>
          </p:nvSpPr>
          <p:spPr bwMode="auto">
            <a:xfrm>
              <a:off x="4722813" y="4903788"/>
              <a:ext cx="457200" cy="388937"/>
            </a:xfrm>
            <a:custGeom>
              <a:avLst/>
              <a:gdLst/>
              <a:ahLst/>
              <a:cxnLst>
                <a:cxn ang="0">
                  <a:pos x="15090" y="523"/>
                </a:cxn>
                <a:cxn ang="0">
                  <a:pos x="13953" y="1373"/>
                </a:cxn>
                <a:cxn ang="0">
                  <a:pos x="13509" y="1699"/>
                </a:cxn>
                <a:cxn ang="0">
                  <a:pos x="12788" y="2549"/>
                </a:cxn>
                <a:cxn ang="0">
                  <a:pos x="12372" y="3562"/>
                </a:cxn>
                <a:cxn ang="0">
                  <a:pos x="11068" y="5261"/>
                </a:cxn>
                <a:cxn ang="0">
                  <a:pos x="9764" y="5261"/>
                </a:cxn>
                <a:cxn ang="0">
                  <a:pos x="8350" y="4739"/>
                </a:cxn>
                <a:cxn ang="0">
                  <a:pos x="7628" y="5752"/>
                </a:cxn>
                <a:cxn ang="0">
                  <a:pos x="6463" y="6601"/>
                </a:cxn>
                <a:cxn ang="0">
                  <a:pos x="5742" y="6765"/>
                </a:cxn>
                <a:cxn ang="0">
                  <a:pos x="5049" y="6275"/>
                </a:cxn>
                <a:cxn ang="0">
                  <a:pos x="5049" y="5261"/>
                </a:cxn>
                <a:cxn ang="0">
                  <a:pos x="4438" y="3889"/>
                </a:cxn>
                <a:cxn ang="0">
                  <a:pos x="3745" y="9641"/>
                </a:cxn>
                <a:cxn ang="0">
                  <a:pos x="3024" y="10359"/>
                </a:cxn>
                <a:cxn ang="0">
                  <a:pos x="1997" y="10163"/>
                </a:cxn>
                <a:cxn ang="0">
                  <a:pos x="860" y="9837"/>
                </a:cxn>
                <a:cxn ang="0">
                  <a:pos x="749" y="8954"/>
                </a:cxn>
                <a:cxn ang="0">
                  <a:pos x="166" y="9641"/>
                </a:cxn>
                <a:cxn ang="0">
                  <a:pos x="166" y="10686"/>
                </a:cxn>
                <a:cxn ang="0">
                  <a:pos x="1886" y="14706"/>
                </a:cxn>
                <a:cxn ang="0">
                  <a:pos x="1886" y="16438"/>
                </a:cxn>
                <a:cxn ang="0">
                  <a:pos x="1442" y="16765"/>
                </a:cxn>
                <a:cxn ang="0">
                  <a:pos x="1886" y="18954"/>
                </a:cxn>
                <a:cxn ang="0">
                  <a:pos x="1997" y="18627"/>
                </a:cxn>
                <a:cxn ang="0">
                  <a:pos x="2607" y="19118"/>
                </a:cxn>
                <a:cxn ang="0">
                  <a:pos x="3162" y="19641"/>
                </a:cxn>
                <a:cxn ang="0">
                  <a:pos x="4161" y="19444"/>
                </a:cxn>
                <a:cxn ang="0">
                  <a:pos x="5603" y="19118"/>
                </a:cxn>
                <a:cxn ang="0">
                  <a:pos x="6463" y="18627"/>
                </a:cxn>
                <a:cxn ang="0">
                  <a:pos x="8350" y="18627"/>
                </a:cxn>
                <a:cxn ang="0">
                  <a:pos x="9931" y="18627"/>
                </a:cxn>
                <a:cxn ang="0">
                  <a:pos x="10902" y="18301"/>
                </a:cxn>
                <a:cxn ang="0">
                  <a:pos x="14092" y="16438"/>
                </a:cxn>
                <a:cxn ang="0">
                  <a:pos x="16533" y="13889"/>
                </a:cxn>
                <a:cxn ang="0">
                  <a:pos x="17365" y="12353"/>
                </a:cxn>
                <a:cxn ang="0">
                  <a:pos x="18974" y="10163"/>
                </a:cxn>
                <a:cxn ang="0">
                  <a:pos x="19972" y="7484"/>
                </a:cxn>
                <a:cxn ang="0">
                  <a:pos x="18974" y="7092"/>
                </a:cxn>
                <a:cxn ang="0">
                  <a:pos x="18114" y="7614"/>
                </a:cxn>
                <a:cxn ang="0">
                  <a:pos x="18114" y="5752"/>
                </a:cxn>
                <a:cxn ang="0">
                  <a:pos x="18974" y="5425"/>
                </a:cxn>
                <a:cxn ang="0">
                  <a:pos x="18974" y="3235"/>
                </a:cxn>
                <a:cxn ang="0">
                  <a:pos x="18835" y="1373"/>
                </a:cxn>
                <a:cxn ang="0">
                  <a:pos x="18391" y="359"/>
                </a:cxn>
                <a:cxn ang="0">
                  <a:pos x="17365" y="359"/>
                </a:cxn>
                <a:cxn ang="0">
                  <a:pos x="15950" y="0"/>
                </a:cxn>
              </a:cxnLst>
              <a:rect l="0" t="0" r="r" b="b"/>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6" name="Freeform 196"/>
            <p:cNvSpPr>
              <a:spLocks/>
            </p:cNvSpPr>
            <p:nvPr/>
          </p:nvSpPr>
          <p:spPr bwMode="auto">
            <a:xfrm>
              <a:off x="5014913" y="5070475"/>
              <a:ext cx="63500" cy="66675"/>
            </a:xfrm>
            <a:custGeom>
              <a:avLst/>
              <a:gdLst/>
              <a:ahLst/>
              <a:cxnLst>
                <a:cxn ang="0">
                  <a:pos x="18586" y="12885"/>
                </a:cxn>
                <a:cxn ang="0">
                  <a:pos x="9495" y="14808"/>
                </a:cxn>
                <a:cxn ang="0">
                  <a:pos x="8283" y="19808"/>
                </a:cxn>
                <a:cxn ang="0">
                  <a:pos x="3232" y="17885"/>
                </a:cxn>
                <a:cxn ang="0">
                  <a:pos x="808" y="11923"/>
                </a:cxn>
                <a:cxn ang="0">
                  <a:pos x="0" y="9808"/>
                </a:cxn>
                <a:cxn ang="0">
                  <a:pos x="808" y="7885"/>
                </a:cxn>
                <a:cxn ang="0">
                  <a:pos x="5253" y="3077"/>
                </a:cxn>
                <a:cxn ang="0">
                  <a:pos x="13535" y="0"/>
                </a:cxn>
                <a:cxn ang="0">
                  <a:pos x="16566" y="1923"/>
                </a:cxn>
                <a:cxn ang="0">
                  <a:pos x="19798" y="6923"/>
                </a:cxn>
                <a:cxn ang="0">
                  <a:pos x="18586" y="9808"/>
                </a:cxn>
                <a:cxn ang="0">
                  <a:pos x="18586" y="12885"/>
                </a:cxn>
              </a:cxnLst>
              <a:rect l="0" t="0" r="r" b="b"/>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7" name="Freeform 197"/>
            <p:cNvSpPr>
              <a:spLocks/>
            </p:cNvSpPr>
            <p:nvPr/>
          </p:nvSpPr>
          <p:spPr bwMode="auto">
            <a:xfrm>
              <a:off x="4894263" y="3625850"/>
              <a:ext cx="460375" cy="536575"/>
            </a:xfrm>
            <a:custGeom>
              <a:avLst/>
              <a:gdLst/>
              <a:ahLst/>
              <a:cxnLst>
                <a:cxn ang="0">
                  <a:pos x="17410" y="95"/>
                </a:cxn>
                <a:cxn ang="0">
                  <a:pos x="18127" y="1090"/>
                </a:cxn>
                <a:cxn ang="0">
                  <a:pos x="18567" y="3531"/>
                </a:cxn>
                <a:cxn ang="0">
                  <a:pos x="19835" y="4289"/>
                </a:cxn>
                <a:cxn ang="0">
                  <a:pos x="19835" y="5142"/>
                </a:cxn>
                <a:cxn ang="0">
                  <a:pos x="18843" y="5261"/>
                </a:cxn>
                <a:cxn ang="0">
                  <a:pos x="18402" y="5498"/>
                </a:cxn>
                <a:cxn ang="0">
                  <a:pos x="18127" y="6730"/>
                </a:cxn>
                <a:cxn ang="0">
                  <a:pos x="17410" y="9431"/>
                </a:cxn>
                <a:cxn ang="0">
                  <a:pos x="16832" y="10308"/>
                </a:cxn>
                <a:cxn ang="0">
                  <a:pos x="16116" y="12014"/>
                </a:cxn>
                <a:cxn ang="0">
                  <a:pos x="15427" y="12251"/>
                </a:cxn>
                <a:cxn ang="0">
                  <a:pos x="15124" y="13009"/>
                </a:cxn>
                <a:cxn ang="0">
                  <a:pos x="14986" y="14573"/>
                </a:cxn>
                <a:cxn ang="0">
                  <a:pos x="13554" y="14810"/>
                </a:cxn>
                <a:cxn ang="0">
                  <a:pos x="14408" y="15806"/>
                </a:cxn>
                <a:cxn ang="0">
                  <a:pos x="16116" y="17038"/>
                </a:cxn>
                <a:cxn ang="0">
                  <a:pos x="16556" y="18009"/>
                </a:cxn>
                <a:cxn ang="0">
                  <a:pos x="16997" y="18768"/>
                </a:cxn>
                <a:cxn ang="0">
                  <a:pos x="16556" y="18389"/>
                </a:cxn>
                <a:cxn ang="0">
                  <a:pos x="15124" y="19005"/>
                </a:cxn>
                <a:cxn ang="0">
                  <a:pos x="14242" y="19739"/>
                </a:cxn>
                <a:cxn ang="0">
                  <a:pos x="12562" y="19739"/>
                </a:cxn>
                <a:cxn ang="0">
                  <a:pos x="11983" y="19739"/>
                </a:cxn>
                <a:cxn ang="0">
                  <a:pos x="10854" y="19739"/>
                </a:cxn>
                <a:cxn ang="0">
                  <a:pos x="9394" y="18768"/>
                </a:cxn>
                <a:cxn ang="0">
                  <a:pos x="9118" y="19005"/>
                </a:cxn>
                <a:cxn ang="0">
                  <a:pos x="8430" y="18768"/>
                </a:cxn>
                <a:cxn ang="0">
                  <a:pos x="7989" y="19123"/>
                </a:cxn>
                <a:cxn ang="0">
                  <a:pos x="7135" y="18768"/>
                </a:cxn>
                <a:cxn ang="0">
                  <a:pos x="6584" y="18152"/>
                </a:cxn>
                <a:cxn ang="0">
                  <a:pos x="5702" y="17156"/>
                </a:cxn>
                <a:cxn ang="0">
                  <a:pos x="5289" y="16422"/>
                </a:cxn>
                <a:cxn ang="0">
                  <a:pos x="4848" y="16066"/>
                </a:cxn>
                <a:cxn ang="0">
                  <a:pos x="3829" y="15190"/>
                </a:cxn>
                <a:cxn ang="0">
                  <a:pos x="2700" y="14810"/>
                </a:cxn>
                <a:cxn ang="0">
                  <a:pos x="1983" y="14455"/>
                </a:cxn>
                <a:cxn ang="0">
                  <a:pos x="1846" y="13981"/>
                </a:cxn>
                <a:cxn ang="0">
                  <a:pos x="1983" y="13602"/>
                </a:cxn>
                <a:cxn ang="0">
                  <a:pos x="1129" y="12251"/>
                </a:cxn>
                <a:cxn ang="0">
                  <a:pos x="1129" y="11659"/>
                </a:cxn>
                <a:cxn ang="0">
                  <a:pos x="551" y="10900"/>
                </a:cxn>
                <a:cxn ang="0">
                  <a:pos x="441" y="10308"/>
                </a:cxn>
                <a:cxn ang="0">
                  <a:pos x="0" y="10308"/>
                </a:cxn>
                <a:cxn ang="0">
                  <a:pos x="441" y="9431"/>
                </a:cxn>
                <a:cxn ang="0">
                  <a:pos x="551" y="8460"/>
                </a:cxn>
                <a:cxn ang="0">
                  <a:pos x="551" y="7844"/>
                </a:cxn>
                <a:cxn ang="0">
                  <a:pos x="854" y="7109"/>
                </a:cxn>
                <a:cxn ang="0">
                  <a:pos x="2287" y="6730"/>
                </a:cxn>
                <a:cxn ang="0">
                  <a:pos x="2287" y="2322"/>
                </a:cxn>
                <a:cxn ang="0">
                  <a:pos x="3416" y="0"/>
                </a:cxn>
              </a:cxnLst>
              <a:rect l="0" t="0" r="r" b="b"/>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8" name="Freeform 198"/>
            <p:cNvSpPr>
              <a:spLocks/>
            </p:cNvSpPr>
            <p:nvPr/>
          </p:nvSpPr>
          <p:spPr bwMode="auto">
            <a:xfrm>
              <a:off x="5119688" y="4991100"/>
              <a:ext cx="44450" cy="36513"/>
            </a:xfrm>
            <a:custGeom>
              <a:avLst/>
              <a:gdLst/>
              <a:ahLst/>
              <a:cxnLst>
                <a:cxn ang="0">
                  <a:pos x="16812" y="0"/>
                </a:cxn>
                <a:cxn ang="0">
                  <a:pos x="19710" y="5517"/>
                </a:cxn>
                <a:cxn ang="0">
                  <a:pos x="16812" y="14138"/>
                </a:cxn>
                <a:cxn ang="0">
                  <a:pos x="16812" y="19655"/>
                </a:cxn>
                <a:cxn ang="0">
                  <a:pos x="7826" y="19655"/>
                </a:cxn>
                <a:cxn ang="0">
                  <a:pos x="0" y="8966"/>
                </a:cxn>
                <a:cxn ang="0">
                  <a:pos x="7826" y="0"/>
                </a:cxn>
                <a:cxn ang="0">
                  <a:pos x="16812" y="0"/>
                </a:cxn>
              </a:cxnLst>
              <a:rect l="0" t="0" r="r" b="b"/>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79" name="Freeform 199"/>
            <p:cNvSpPr>
              <a:spLocks/>
            </p:cNvSpPr>
            <p:nvPr/>
          </p:nvSpPr>
          <p:spPr bwMode="auto">
            <a:xfrm>
              <a:off x="5103813" y="4289425"/>
              <a:ext cx="303212" cy="306388"/>
            </a:xfrm>
            <a:custGeom>
              <a:avLst/>
              <a:gdLst/>
              <a:ahLst/>
              <a:cxnLst>
                <a:cxn ang="0">
                  <a:pos x="2845" y="0"/>
                </a:cxn>
                <a:cxn ang="0">
                  <a:pos x="8452" y="0"/>
                </a:cxn>
                <a:cxn ang="0">
                  <a:pos x="15816" y="4058"/>
                </a:cxn>
                <a:cxn ang="0">
                  <a:pos x="18201" y="7288"/>
                </a:cxn>
                <a:cxn ang="0">
                  <a:pos x="17573" y="9896"/>
                </a:cxn>
                <a:cxn ang="0">
                  <a:pos x="18201" y="10932"/>
                </a:cxn>
                <a:cxn ang="0">
                  <a:pos x="18661" y="11843"/>
                </a:cxn>
                <a:cxn ang="0">
                  <a:pos x="18661" y="13085"/>
                </a:cxn>
                <a:cxn ang="0">
                  <a:pos x="18661" y="15487"/>
                </a:cxn>
                <a:cxn ang="0">
                  <a:pos x="19707" y="17184"/>
                </a:cxn>
                <a:cxn ang="0">
                  <a:pos x="19958" y="18012"/>
                </a:cxn>
                <a:cxn ang="0">
                  <a:pos x="17992" y="19089"/>
                </a:cxn>
                <a:cxn ang="0">
                  <a:pos x="16444" y="19710"/>
                </a:cxn>
                <a:cxn ang="0">
                  <a:pos x="15816" y="19296"/>
                </a:cxn>
                <a:cxn ang="0">
                  <a:pos x="14728" y="19959"/>
                </a:cxn>
                <a:cxn ang="0">
                  <a:pos x="13431" y="19959"/>
                </a:cxn>
                <a:cxn ang="0">
                  <a:pos x="11925" y="19710"/>
                </a:cxn>
                <a:cxn ang="0">
                  <a:pos x="10795" y="19710"/>
                </a:cxn>
                <a:cxn ang="0">
                  <a:pos x="9079" y="19710"/>
                </a:cxn>
                <a:cxn ang="0">
                  <a:pos x="8033" y="16315"/>
                </a:cxn>
                <a:cxn ang="0">
                  <a:pos x="6276" y="15487"/>
                </a:cxn>
                <a:cxn ang="0">
                  <a:pos x="5649" y="15238"/>
                </a:cxn>
                <a:cxn ang="0">
                  <a:pos x="4351" y="14824"/>
                </a:cxn>
                <a:cxn ang="0">
                  <a:pos x="3264" y="14576"/>
                </a:cxn>
                <a:cxn ang="0">
                  <a:pos x="1715" y="11843"/>
                </a:cxn>
                <a:cxn ang="0">
                  <a:pos x="0" y="9648"/>
                </a:cxn>
                <a:cxn ang="0">
                  <a:pos x="0" y="7288"/>
                </a:cxn>
                <a:cxn ang="0">
                  <a:pos x="1088" y="6253"/>
                </a:cxn>
                <a:cxn ang="0">
                  <a:pos x="2845" y="4513"/>
                </a:cxn>
                <a:cxn ang="0">
                  <a:pos x="2176" y="3478"/>
                </a:cxn>
                <a:cxn ang="0">
                  <a:pos x="2594" y="2816"/>
                </a:cxn>
                <a:cxn ang="0">
                  <a:pos x="2594" y="1284"/>
                </a:cxn>
              </a:cxnLst>
              <a:rect l="0" t="0" r="r" b="b"/>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0" name="Freeform 200"/>
            <p:cNvSpPr>
              <a:spLocks/>
            </p:cNvSpPr>
            <p:nvPr/>
          </p:nvSpPr>
          <p:spPr bwMode="auto">
            <a:xfrm>
              <a:off x="4268788" y="3948113"/>
              <a:ext cx="50800" cy="138112"/>
            </a:xfrm>
            <a:custGeom>
              <a:avLst/>
              <a:gdLst/>
              <a:ahLst/>
              <a:cxnLst>
                <a:cxn ang="0">
                  <a:pos x="2532" y="0"/>
                </a:cxn>
                <a:cxn ang="0">
                  <a:pos x="5316" y="0"/>
                </a:cxn>
                <a:cxn ang="0">
                  <a:pos x="9367" y="0"/>
                </a:cxn>
                <a:cxn ang="0">
                  <a:pos x="11899" y="2396"/>
                </a:cxn>
                <a:cxn ang="0">
                  <a:pos x="15696" y="3779"/>
                </a:cxn>
                <a:cxn ang="0">
                  <a:pos x="17215" y="5622"/>
                </a:cxn>
                <a:cxn ang="0">
                  <a:pos x="19747" y="7097"/>
                </a:cxn>
                <a:cxn ang="0">
                  <a:pos x="19747" y="17143"/>
                </a:cxn>
                <a:cxn ang="0">
                  <a:pos x="19747" y="17512"/>
                </a:cxn>
                <a:cxn ang="0">
                  <a:pos x="19747" y="19447"/>
                </a:cxn>
                <a:cxn ang="0">
                  <a:pos x="17215" y="19447"/>
                </a:cxn>
                <a:cxn ang="0">
                  <a:pos x="13165" y="19908"/>
                </a:cxn>
                <a:cxn ang="0">
                  <a:pos x="9367" y="18525"/>
                </a:cxn>
                <a:cxn ang="0">
                  <a:pos x="6582" y="15668"/>
                </a:cxn>
                <a:cxn ang="0">
                  <a:pos x="6582" y="13272"/>
                </a:cxn>
                <a:cxn ang="0">
                  <a:pos x="6582" y="11429"/>
                </a:cxn>
                <a:cxn ang="0">
                  <a:pos x="9367" y="9954"/>
                </a:cxn>
                <a:cxn ang="0">
                  <a:pos x="6582" y="8479"/>
                </a:cxn>
                <a:cxn ang="0">
                  <a:pos x="6582" y="7558"/>
                </a:cxn>
                <a:cxn ang="0">
                  <a:pos x="6582" y="6175"/>
                </a:cxn>
                <a:cxn ang="0">
                  <a:pos x="2532" y="5622"/>
                </a:cxn>
                <a:cxn ang="0">
                  <a:pos x="5316" y="3779"/>
                </a:cxn>
                <a:cxn ang="0">
                  <a:pos x="5316" y="2396"/>
                </a:cxn>
                <a:cxn ang="0">
                  <a:pos x="0" y="922"/>
                </a:cxn>
                <a:cxn ang="0">
                  <a:pos x="2532" y="0"/>
                </a:cxn>
              </a:cxnLst>
              <a:rect l="0" t="0" r="r" b="b"/>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1" name="Freeform 201"/>
            <p:cNvSpPr>
              <a:spLocks/>
            </p:cNvSpPr>
            <p:nvPr/>
          </p:nvSpPr>
          <p:spPr bwMode="auto">
            <a:xfrm>
              <a:off x="4654550" y="3587750"/>
              <a:ext cx="292100" cy="463550"/>
            </a:xfrm>
            <a:custGeom>
              <a:avLst/>
              <a:gdLst/>
              <a:ahLst/>
              <a:cxnLst>
                <a:cxn ang="0">
                  <a:pos x="4685" y="0"/>
                </a:cxn>
                <a:cxn ang="0">
                  <a:pos x="19957" y="9507"/>
                </a:cxn>
                <a:cxn ang="0">
                  <a:pos x="17744" y="9918"/>
                </a:cxn>
                <a:cxn ang="0">
                  <a:pos x="17267" y="10767"/>
                </a:cxn>
                <a:cxn ang="0">
                  <a:pos x="17267" y="11479"/>
                </a:cxn>
                <a:cxn ang="0">
                  <a:pos x="17050" y="12603"/>
                </a:cxn>
                <a:cxn ang="0">
                  <a:pos x="16356" y="13616"/>
                </a:cxn>
                <a:cxn ang="0">
                  <a:pos x="17050" y="13616"/>
                </a:cxn>
                <a:cxn ang="0">
                  <a:pos x="17267" y="14329"/>
                </a:cxn>
                <a:cxn ang="0">
                  <a:pos x="18178" y="15178"/>
                </a:cxn>
                <a:cxn ang="0">
                  <a:pos x="17050" y="15616"/>
                </a:cxn>
                <a:cxn ang="0">
                  <a:pos x="15445" y="16575"/>
                </a:cxn>
                <a:cxn ang="0">
                  <a:pos x="14100" y="17288"/>
                </a:cxn>
                <a:cxn ang="0">
                  <a:pos x="13015" y="17699"/>
                </a:cxn>
                <a:cxn ang="0">
                  <a:pos x="10542" y="18137"/>
                </a:cxn>
                <a:cxn ang="0">
                  <a:pos x="10542" y="18849"/>
                </a:cxn>
                <a:cxn ang="0">
                  <a:pos x="8980" y="18986"/>
                </a:cxn>
                <a:cxn ang="0">
                  <a:pos x="7809" y="18986"/>
                </a:cxn>
                <a:cxn ang="0">
                  <a:pos x="6030" y="19534"/>
                </a:cxn>
                <a:cxn ang="0">
                  <a:pos x="4685" y="19699"/>
                </a:cxn>
                <a:cxn ang="0">
                  <a:pos x="3991" y="19534"/>
                </a:cxn>
                <a:cxn ang="0">
                  <a:pos x="3124" y="18411"/>
                </a:cxn>
                <a:cxn ang="0">
                  <a:pos x="1128" y="17288"/>
                </a:cxn>
                <a:cxn ang="0">
                  <a:pos x="2213" y="16740"/>
                </a:cxn>
                <a:cxn ang="0">
                  <a:pos x="3124" y="16301"/>
                </a:cxn>
                <a:cxn ang="0">
                  <a:pos x="2907" y="14877"/>
                </a:cxn>
                <a:cxn ang="0">
                  <a:pos x="2473" y="13616"/>
                </a:cxn>
                <a:cxn ang="0">
                  <a:pos x="1779" y="12877"/>
                </a:cxn>
                <a:cxn ang="0">
                  <a:pos x="694" y="12603"/>
                </a:cxn>
                <a:cxn ang="0">
                  <a:pos x="0" y="11315"/>
                </a:cxn>
                <a:cxn ang="0">
                  <a:pos x="694" y="10356"/>
                </a:cxn>
                <a:cxn ang="0">
                  <a:pos x="3991" y="4082"/>
                </a:cxn>
                <a:cxn ang="0">
                  <a:pos x="3557" y="3260"/>
                </a:cxn>
                <a:cxn ang="0">
                  <a:pos x="2907" y="2411"/>
                </a:cxn>
                <a:cxn ang="0">
                  <a:pos x="2473" y="548"/>
                </a:cxn>
              </a:cxnLst>
              <a:rect l="0" t="0" r="r" b="b"/>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2" name="Freeform 202"/>
            <p:cNvSpPr>
              <a:spLocks/>
            </p:cNvSpPr>
            <p:nvPr/>
          </p:nvSpPr>
          <p:spPr bwMode="auto">
            <a:xfrm>
              <a:off x="4479925" y="3152775"/>
              <a:ext cx="115888" cy="223838"/>
            </a:xfrm>
            <a:custGeom>
              <a:avLst/>
              <a:gdLst/>
              <a:ahLst/>
              <a:cxnLst>
                <a:cxn ang="0">
                  <a:pos x="5055" y="1473"/>
                </a:cxn>
                <a:cxn ang="0">
                  <a:pos x="6703" y="340"/>
                </a:cxn>
                <a:cxn ang="0">
                  <a:pos x="9560" y="0"/>
                </a:cxn>
                <a:cxn ang="0">
                  <a:pos x="11868" y="340"/>
                </a:cxn>
                <a:cxn ang="0">
                  <a:pos x="12527" y="1756"/>
                </a:cxn>
                <a:cxn ang="0">
                  <a:pos x="15385" y="907"/>
                </a:cxn>
                <a:cxn ang="0">
                  <a:pos x="16484" y="1473"/>
                </a:cxn>
                <a:cxn ang="0">
                  <a:pos x="14286" y="2323"/>
                </a:cxn>
                <a:cxn ang="0">
                  <a:pos x="13626" y="3796"/>
                </a:cxn>
                <a:cxn ang="0">
                  <a:pos x="15385" y="4646"/>
                </a:cxn>
                <a:cxn ang="0">
                  <a:pos x="16484" y="6176"/>
                </a:cxn>
                <a:cxn ang="0">
                  <a:pos x="14286" y="7649"/>
                </a:cxn>
                <a:cxn ang="0">
                  <a:pos x="11868" y="9065"/>
                </a:cxn>
                <a:cxn ang="0">
                  <a:pos x="12527" y="10312"/>
                </a:cxn>
                <a:cxn ang="0">
                  <a:pos x="14286" y="10312"/>
                </a:cxn>
                <a:cxn ang="0">
                  <a:pos x="14286" y="10878"/>
                </a:cxn>
                <a:cxn ang="0">
                  <a:pos x="16484" y="10878"/>
                </a:cxn>
                <a:cxn ang="0">
                  <a:pos x="17033" y="11445"/>
                </a:cxn>
                <a:cxn ang="0">
                  <a:pos x="18791" y="12295"/>
                </a:cxn>
                <a:cxn ang="0">
                  <a:pos x="18791" y="13201"/>
                </a:cxn>
                <a:cxn ang="0">
                  <a:pos x="19890" y="14051"/>
                </a:cxn>
                <a:cxn ang="0">
                  <a:pos x="16484" y="14618"/>
                </a:cxn>
                <a:cxn ang="0">
                  <a:pos x="12527" y="16431"/>
                </a:cxn>
                <a:cxn ang="0">
                  <a:pos x="13626" y="18470"/>
                </a:cxn>
                <a:cxn ang="0">
                  <a:pos x="10769" y="19943"/>
                </a:cxn>
                <a:cxn ang="0">
                  <a:pos x="9560" y="19943"/>
                </a:cxn>
                <a:cxn ang="0">
                  <a:pos x="8022" y="14618"/>
                </a:cxn>
                <a:cxn ang="0">
                  <a:pos x="4505" y="13768"/>
                </a:cxn>
                <a:cxn ang="0">
                  <a:pos x="3297" y="11728"/>
                </a:cxn>
                <a:cxn ang="0">
                  <a:pos x="1648" y="11445"/>
                </a:cxn>
                <a:cxn ang="0">
                  <a:pos x="0" y="9405"/>
                </a:cxn>
                <a:cxn ang="0">
                  <a:pos x="3297" y="7082"/>
                </a:cxn>
                <a:cxn ang="0">
                  <a:pos x="3297" y="4646"/>
                </a:cxn>
                <a:cxn ang="0">
                  <a:pos x="3297" y="2946"/>
                </a:cxn>
                <a:cxn ang="0">
                  <a:pos x="3297" y="2323"/>
                </a:cxn>
                <a:cxn ang="0">
                  <a:pos x="5055" y="1756"/>
                </a:cxn>
                <a:cxn ang="0">
                  <a:pos x="5055" y="1473"/>
                </a:cxn>
              </a:cxnLst>
              <a:rect l="0" t="0" r="r" b="b"/>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3" name="Freeform 203"/>
            <p:cNvSpPr>
              <a:spLocks/>
            </p:cNvSpPr>
            <p:nvPr/>
          </p:nvSpPr>
          <p:spPr bwMode="auto">
            <a:xfrm>
              <a:off x="5110163" y="4144963"/>
              <a:ext cx="155575" cy="158750"/>
            </a:xfrm>
            <a:custGeom>
              <a:avLst/>
              <a:gdLst/>
              <a:ahLst/>
              <a:cxnLst>
                <a:cxn ang="0">
                  <a:pos x="4245" y="1280"/>
                </a:cxn>
                <a:cxn ang="0">
                  <a:pos x="4735" y="800"/>
                </a:cxn>
                <a:cxn ang="0">
                  <a:pos x="7673" y="1280"/>
                </a:cxn>
                <a:cxn ang="0">
                  <a:pos x="8898" y="2080"/>
                </a:cxn>
                <a:cxn ang="0">
                  <a:pos x="9388" y="1280"/>
                </a:cxn>
                <a:cxn ang="0">
                  <a:pos x="11429" y="1280"/>
                </a:cxn>
                <a:cxn ang="0">
                  <a:pos x="14367" y="1280"/>
                </a:cxn>
                <a:cxn ang="0">
                  <a:pos x="16571" y="0"/>
                </a:cxn>
                <a:cxn ang="0">
                  <a:pos x="16571" y="800"/>
                </a:cxn>
                <a:cxn ang="0">
                  <a:pos x="17796" y="1280"/>
                </a:cxn>
                <a:cxn ang="0">
                  <a:pos x="17796" y="2480"/>
                </a:cxn>
                <a:cxn ang="0">
                  <a:pos x="18204" y="4560"/>
                </a:cxn>
                <a:cxn ang="0">
                  <a:pos x="19918" y="7840"/>
                </a:cxn>
                <a:cxn ang="0">
                  <a:pos x="18204" y="9920"/>
                </a:cxn>
                <a:cxn ang="0">
                  <a:pos x="15673" y="14080"/>
                </a:cxn>
                <a:cxn ang="0">
                  <a:pos x="15673" y="18240"/>
                </a:cxn>
                <a:cxn ang="0">
                  <a:pos x="10204" y="18240"/>
                </a:cxn>
                <a:cxn ang="0">
                  <a:pos x="4735" y="18240"/>
                </a:cxn>
                <a:cxn ang="0">
                  <a:pos x="3429" y="18640"/>
                </a:cxn>
                <a:cxn ang="0">
                  <a:pos x="1306" y="19920"/>
                </a:cxn>
                <a:cxn ang="0">
                  <a:pos x="1306" y="19440"/>
                </a:cxn>
                <a:cxn ang="0">
                  <a:pos x="0" y="19440"/>
                </a:cxn>
                <a:cxn ang="0">
                  <a:pos x="490" y="14880"/>
                </a:cxn>
                <a:cxn ang="0">
                  <a:pos x="1306" y="12880"/>
                </a:cxn>
                <a:cxn ang="0">
                  <a:pos x="2531" y="10800"/>
                </a:cxn>
                <a:cxn ang="0">
                  <a:pos x="4735" y="8720"/>
                </a:cxn>
                <a:cxn ang="0">
                  <a:pos x="6041" y="7520"/>
                </a:cxn>
                <a:cxn ang="0">
                  <a:pos x="4735" y="5360"/>
                </a:cxn>
                <a:cxn ang="0">
                  <a:pos x="4735" y="4080"/>
                </a:cxn>
                <a:cxn ang="0">
                  <a:pos x="4735" y="2480"/>
                </a:cxn>
                <a:cxn ang="0">
                  <a:pos x="4245" y="1280"/>
                </a:cxn>
              </a:cxnLst>
              <a:rect l="0" t="0" r="r" b="b"/>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4" name="Freeform 204"/>
            <p:cNvSpPr>
              <a:spLocks/>
            </p:cNvSpPr>
            <p:nvPr/>
          </p:nvSpPr>
          <p:spPr bwMode="auto">
            <a:xfrm>
              <a:off x="4618038" y="4108450"/>
              <a:ext cx="539750" cy="536575"/>
            </a:xfrm>
            <a:custGeom>
              <a:avLst/>
              <a:gdLst/>
              <a:ahLst/>
              <a:cxnLst>
                <a:cxn ang="0">
                  <a:pos x="6565" y="970"/>
                </a:cxn>
                <a:cxn ang="0">
                  <a:pos x="8376" y="734"/>
                </a:cxn>
                <a:cxn ang="0">
                  <a:pos x="10212" y="1112"/>
                </a:cxn>
                <a:cxn ang="0">
                  <a:pos x="11200" y="734"/>
                </a:cxn>
                <a:cxn ang="0">
                  <a:pos x="12776" y="379"/>
                </a:cxn>
                <a:cxn ang="0">
                  <a:pos x="13765" y="142"/>
                </a:cxn>
                <a:cxn ang="0">
                  <a:pos x="14729" y="142"/>
                </a:cxn>
                <a:cxn ang="0">
                  <a:pos x="15459" y="142"/>
                </a:cxn>
                <a:cxn ang="0">
                  <a:pos x="16306" y="734"/>
                </a:cxn>
                <a:cxn ang="0">
                  <a:pos x="17271" y="970"/>
                </a:cxn>
                <a:cxn ang="0">
                  <a:pos x="18000" y="970"/>
                </a:cxn>
                <a:cxn ang="0">
                  <a:pos x="18612" y="1112"/>
                </a:cxn>
                <a:cxn ang="0">
                  <a:pos x="19600" y="2556"/>
                </a:cxn>
                <a:cxn ang="0">
                  <a:pos x="19600" y="3929"/>
                </a:cxn>
                <a:cxn ang="0">
                  <a:pos x="18376" y="5751"/>
                </a:cxn>
                <a:cxn ang="0">
                  <a:pos x="17906" y="7456"/>
                </a:cxn>
                <a:cxn ang="0">
                  <a:pos x="17412" y="8450"/>
                </a:cxn>
                <a:cxn ang="0">
                  <a:pos x="17906" y="9325"/>
                </a:cxn>
                <a:cxn ang="0">
                  <a:pos x="18000" y="10414"/>
                </a:cxn>
                <a:cxn ang="0">
                  <a:pos x="18000" y="12237"/>
                </a:cxn>
                <a:cxn ang="0">
                  <a:pos x="19482" y="14462"/>
                </a:cxn>
                <a:cxn ang="0">
                  <a:pos x="17271" y="15432"/>
                </a:cxn>
                <a:cxn ang="0">
                  <a:pos x="17035" y="16781"/>
                </a:cxn>
                <a:cxn ang="0">
                  <a:pos x="16682" y="18130"/>
                </a:cxn>
                <a:cxn ang="0">
                  <a:pos x="17906" y="19006"/>
                </a:cxn>
                <a:cxn ang="0">
                  <a:pos x="18000" y="19976"/>
                </a:cxn>
                <a:cxn ang="0">
                  <a:pos x="17271" y="19598"/>
                </a:cxn>
                <a:cxn ang="0">
                  <a:pos x="15459" y="17988"/>
                </a:cxn>
                <a:cxn ang="0">
                  <a:pos x="14847" y="18367"/>
                </a:cxn>
                <a:cxn ang="0">
                  <a:pos x="13506" y="17396"/>
                </a:cxn>
                <a:cxn ang="0">
                  <a:pos x="12165" y="17160"/>
                </a:cxn>
                <a:cxn ang="0">
                  <a:pos x="11200" y="17396"/>
                </a:cxn>
                <a:cxn ang="0">
                  <a:pos x="10353" y="17396"/>
                </a:cxn>
                <a:cxn ang="0">
                  <a:pos x="10212" y="16047"/>
                </a:cxn>
                <a:cxn ang="0">
                  <a:pos x="9976" y="14201"/>
                </a:cxn>
                <a:cxn ang="0">
                  <a:pos x="8753" y="12852"/>
                </a:cxn>
                <a:cxn ang="0">
                  <a:pos x="7647" y="13586"/>
                </a:cxn>
                <a:cxn ang="0">
                  <a:pos x="6565" y="13964"/>
                </a:cxn>
                <a:cxn ang="0">
                  <a:pos x="4847" y="13231"/>
                </a:cxn>
                <a:cxn ang="0">
                  <a:pos x="4612" y="12379"/>
                </a:cxn>
                <a:cxn ang="0">
                  <a:pos x="1929" y="11882"/>
                </a:cxn>
                <a:cxn ang="0">
                  <a:pos x="729" y="11882"/>
                </a:cxn>
                <a:cxn ang="0">
                  <a:pos x="376" y="11645"/>
                </a:cxn>
                <a:cxn ang="0">
                  <a:pos x="729" y="10414"/>
                </a:cxn>
                <a:cxn ang="0">
                  <a:pos x="1435" y="10651"/>
                </a:cxn>
                <a:cxn ang="0">
                  <a:pos x="2306" y="10414"/>
                </a:cxn>
                <a:cxn ang="0">
                  <a:pos x="3035" y="10296"/>
                </a:cxn>
                <a:cxn ang="0">
                  <a:pos x="4000" y="9041"/>
                </a:cxn>
                <a:cxn ang="0">
                  <a:pos x="4518" y="7456"/>
                </a:cxn>
                <a:cxn ang="0">
                  <a:pos x="5224" y="6722"/>
                </a:cxn>
                <a:cxn ang="0">
                  <a:pos x="5835" y="5278"/>
                </a:cxn>
                <a:cxn ang="0">
                  <a:pos x="6071" y="3550"/>
                </a:cxn>
                <a:cxn ang="0">
                  <a:pos x="6565" y="1704"/>
                </a:cxn>
              </a:cxnLst>
              <a:rect l="0" t="0" r="r" b="b"/>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5" name="Freeform 205"/>
            <p:cNvSpPr>
              <a:spLocks/>
            </p:cNvSpPr>
            <p:nvPr/>
          </p:nvSpPr>
          <p:spPr bwMode="auto">
            <a:xfrm>
              <a:off x="4686300" y="3948113"/>
              <a:ext cx="358775" cy="247650"/>
            </a:xfrm>
            <a:custGeom>
              <a:avLst/>
              <a:gdLst/>
              <a:ahLst/>
              <a:cxnLst>
                <a:cxn ang="0">
                  <a:pos x="2014" y="7661"/>
                </a:cxn>
                <a:cxn ang="0">
                  <a:pos x="3110" y="7404"/>
                </a:cxn>
                <a:cxn ang="0">
                  <a:pos x="4558" y="6375"/>
                </a:cxn>
                <a:cxn ang="0">
                  <a:pos x="5512" y="6375"/>
                </a:cxn>
                <a:cxn ang="0">
                  <a:pos x="6784" y="6067"/>
                </a:cxn>
                <a:cxn ang="0">
                  <a:pos x="6784" y="4781"/>
                </a:cxn>
                <a:cxn ang="0">
                  <a:pos x="8763" y="3959"/>
                </a:cxn>
                <a:cxn ang="0">
                  <a:pos x="9682" y="3136"/>
                </a:cxn>
                <a:cxn ang="0">
                  <a:pos x="10777" y="1851"/>
                </a:cxn>
                <a:cxn ang="0">
                  <a:pos x="12085" y="0"/>
                </a:cxn>
                <a:cxn ang="0">
                  <a:pos x="13004" y="514"/>
                </a:cxn>
                <a:cxn ang="0">
                  <a:pos x="14099" y="3445"/>
                </a:cxn>
                <a:cxn ang="0">
                  <a:pos x="13887" y="4216"/>
                </a:cxn>
                <a:cxn ang="0">
                  <a:pos x="14099" y="5296"/>
                </a:cxn>
                <a:cxn ang="0">
                  <a:pos x="15018" y="6067"/>
                </a:cxn>
                <a:cxn ang="0">
                  <a:pos x="16466" y="6889"/>
                </a:cxn>
                <a:cxn ang="0">
                  <a:pos x="17739" y="8792"/>
                </a:cxn>
                <a:cxn ang="0">
                  <a:pos x="18304" y="9563"/>
                </a:cxn>
                <a:cxn ang="0">
                  <a:pos x="18869" y="11105"/>
                </a:cxn>
                <a:cxn ang="0">
                  <a:pos x="19965" y="13316"/>
                </a:cxn>
                <a:cxn ang="0">
                  <a:pos x="19223" y="13830"/>
                </a:cxn>
                <a:cxn ang="0">
                  <a:pos x="18304" y="13316"/>
                </a:cxn>
                <a:cxn ang="0">
                  <a:pos x="16996" y="13008"/>
                </a:cxn>
                <a:cxn ang="0">
                  <a:pos x="16466" y="13830"/>
                </a:cxn>
                <a:cxn ang="0">
                  <a:pos x="15371" y="13830"/>
                </a:cxn>
                <a:cxn ang="0">
                  <a:pos x="13887" y="14602"/>
                </a:cxn>
                <a:cxn ang="0">
                  <a:pos x="12650" y="14602"/>
                </a:cxn>
                <a:cxn ang="0">
                  <a:pos x="11519" y="15424"/>
                </a:cxn>
                <a:cxn ang="0">
                  <a:pos x="9682" y="15116"/>
                </a:cxn>
                <a:cxn ang="0">
                  <a:pos x="7668" y="13316"/>
                </a:cxn>
                <a:cxn ang="0">
                  <a:pos x="6007" y="15116"/>
                </a:cxn>
                <a:cxn ang="0">
                  <a:pos x="6007" y="16710"/>
                </a:cxn>
                <a:cxn ang="0">
                  <a:pos x="4417" y="16710"/>
                </a:cxn>
                <a:cxn ang="0">
                  <a:pos x="2968" y="18560"/>
                </a:cxn>
                <a:cxn ang="0">
                  <a:pos x="2014" y="19383"/>
                </a:cxn>
                <a:cxn ang="0">
                  <a:pos x="2014" y="18046"/>
                </a:cxn>
                <a:cxn ang="0">
                  <a:pos x="742" y="15116"/>
                </a:cxn>
                <a:cxn ang="0">
                  <a:pos x="212" y="13316"/>
                </a:cxn>
                <a:cxn ang="0">
                  <a:pos x="0" y="11105"/>
                </a:cxn>
                <a:cxn ang="0">
                  <a:pos x="742" y="8792"/>
                </a:cxn>
              </a:cxnLst>
              <a:rect l="0" t="0" r="r" b="b"/>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6" name="Freeform 206"/>
            <p:cNvSpPr>
              <a:spLocks/>
            </p:cNvSpPr>
            <p:nvPr/>
          </p:nvSpPr>
          <p:spPr bwMode="auto">
            <a:xfrm>
              <a:off x="5014913" y="5070475"/>
              <a:ext cx="63500" cy="66675"/>
            </a:xfrm>
            <a:custGeom>
              <a:avLst/>
              <a:gdLst/>
              <a:ahLst/>
              <a:cxnLst>
                <a:cxn ang="0">
                  <a:pos x="5253" y="3077"/>
                </a:cxn>
                <a:cxn ang="0">
                  <a:pos x="13535" y="0"/>
                </a:cxn>
                <a:cxn ang="0">
                  <a:pos x="16566" y="1923"/>
                </a:cxn>
                <a:cxn ang="0">
                  <a:pos x="19798" y="6923"/>
                </a:cxn>
                <a:cxn ang="0">
                  <a:pos x="18586" y="9808"/>
                </a:cxn>
                <a:cxn ang="0">
                  <a:pos x="18586" y="12885"/>
                </a:cxn>
                <a:cxn ang="0">
                  <a:pos x="9495" y="14808"/>
                </a:cxn>
                <a:cxn ang="0">
                  <a:pos x="8283" y="19808"/>
                </a:cxn>
                <a:cxn ang="0">
                  <a:pos x="3232" y="17885"/>
                </a:cxn>
                <a:cxn ang="0">
                  <a:pos x="808" y="11923"/>
                </a:cxn>
                <a:cxn ang="0">
                  <a:pos x="0" y="9808"/>
                </a:cxn>
                <a:cxn ang="0">
                  <a:pos x="808" y="7885"/>
                </a:cxn>
                <a:cxn ang="0">
                  <a:pos x="5253" y="3077"/>
                </a:cxn>
              </a:cxnLst>
              <a:rect l="0" t="0" r="r" b="b"/>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7" name="Freeform 207"/>
            <p:cNvSpPr>
              <a:spLocks/>
            </p:cNvSpPr>
            <p:nvPr/>
          </p:nvSpPr>
          <p:spPr bwMode="auto">
            <a:xfrm>
              <a:off x="2335213" y="4884738"/>
              <a:ext cx="447675" cy="1062037"/>
            </a:xfrm>
            <a:custGeom>
              <a:avLst/>
              <a:gdLst/>
              <a:ahLst/>
              <a:cxnLst>
                <a:cxn ang="0">
                  <a:pos x="3824" y="48"/>
                </a:cxn>
                <a:cxn ang="0">
                  <a:pos x="5751" y="167"/>
                </a:cxn>
                <a:cxn ang="0">
                  <a:pos x="8102" y="48"/>
                </a:cxn>
                <a:cxn ang="0">
                  <a:pos x="12210" y="1292"/>
                </a:cxn>
                <a:cxn ang="0">
                  <a:pos x="15297" y="1854"/>
                </a:cxn>
                <a:cxn ang="0">
                  <a:pos x="14079" y="3098"/>
                </a:cxn>
                <a:cxn ang="0">
                  <a:pos x="17790" y="3146"/>
                </a:cxn>
                <a:cxn ang="0">
                  <a:pos x="18810" y="1782"/>
                </a:cxn>
                <a:cxn ang="0">
                  <a:pos x="19972" y="2584"/>
                </a:cxn>
                <a:cxn ang="0">
                  <a:pos x="17790" y="3768"/>
                </a:cxn>
                <a:cxn ang="0">
                  <a:pos x="16006" y="4880"/>
                </a:cxn>
                <a:cxn ang="0">
                  <a:pos x="15297" y="5885"/>
                </a:cxn>
                <a:cxn ang="0">
                  <a:pos x="15297" y="6746"/>
                </a:cxn>
                <a:cxn ang="0">
                  <a:pos x="15411" y="7787"/>
                </a:cxn>
                <a:cxn ang="0">
                  <a:pos x="16912" y="8289"/>
                </a:cxn>
                <a:cxn ang="0">
                  <a:pos x="17790" y="8971"/>
                </a:cxn>
                <a:cxn ang="0">
                  <a:pos x="14986" y="10263"/>
                </a:cxn>
                <a:cxn ang="0">
                  <a:pos x="11898" y="10646"/>
                </a:cxn>
                <a:cxn ang="0">
                  <a:pos x="11898" y="11579"/>
                </a:cxn>
                <a:cxn ang="0">
                  <a:pos x="8527" y="11699"/>
                </a:cxn>
                <a:cxn ang="0">
                  <a:pos x="9263" y="12560"/>
                </a:cxn>
                <a:cxn ang="0">
                  <a:pos x="10737" y="12990"/>
                </a:cxn>
                <a:cxn ang="0">
                  <a:pos x="9263" y="12871"/>
                </a:cxn>
                <a:cxn ang="0">
                  <a:pos x="9122" y="13493"/>
                </a:cxn>
                <a:cxn ang="0">
                  <a:pos x="8385" y="14605"/>
                </a:cxn>
                <a:cxn ang="0">
                  <a:pos x="8527" y="16077"/>
                </a:cxn>
                <a:cxn ang="0">
                  <a:pos x="8102" y="17392"/>
                </a:cxn>
                <a:cxn ang="0">
                  <a:pos x="6912" y="18864"/>
                </a:cxn>
                <a:cxn ang="0">
                  <a:pos x="6912" y="19797"/>
                </a:cxn>
                <a:cxn ang="0">
                  <a:pos x="3088" y="19378"/>
                </a:cxn>
                <a:cxn ang="0">
                  <a:pos x="1473" y="18373"/>
                </a:cxn>
                <a:cxn ang="0">
                  <a:pos x="2210" y="16950"/>
                </a:cxn>
                <a:cxn ang="0">
                  <a:pos x="2210" y="15778"/>
                </a:cxn>
                <a:cxn ang="0">
                  <a:pos x="1926" y="14605"/>
                </a:cxn>
                <a:cxn ang="0">
                  <a:pos x="2210" y="14175"/>
                </a:cxn>
                <a:cxn ang="0">
                  <a:pos x="1190" y="13493"/>
                </a:cxn>
                <a:cxn ang="0">
                  <a:pos x="1048" y="12679"/>
                </a:cxn>
                <a:cxn ang="0">
                  <a:pos x="453" y="10455"/>
                </a:cxn>
                <a:cxn ang="0">
                  <a:pos x="312" y="8840"/>
                </a:cxn>
                <a:cxn ang="0">
                  <a:pos x="1190" y="7356"/>
                </a:cxn>
                <a:cxn ang="0">
                  <a:pos x="0" y="5562"/>
                </a:cxn>
                <a:cxn ang="0">
                  <a:pos x="1048" y="3589"/>
                </a:cxn>
                <a:cxn ang="0">
                  <a:pos x="1473" y="2656"/>
                </a:cxn>
                <a:cxn ang="0">
                  <a:pos x="1473" y="1663"/>
                </a:cxn>
                <a:cxn ang="0">
                  <a:pos x="3088" y="550"/>
                </a:cxn>
              </a:cxnLst>
              <a:rect l="0" t="0" r="r" b="b"/>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8" name="Freeform 208"/>
            <p:cNvSpPr>
              <a:spLocks/>
            </p:cNvSpPr>
            <p:nvPr/>
          </p:nvSpPr>
          <p:spPr bwMode="auto">
            <a:xfrm>
              <a:off x="2516188" y="5962650"/>
              <a:ext cx="112712" cy="96838"/>
            </a:xfrm>
            <a:custGeom>
              <a:avLst/>
              <a:gdLst/>
              <a:ahLst/>
              <a:cxnLst>
                <a:cxn ang="0">
                  <a:pos x="4181" y="18421"/>
                </a:cxn>
                <a:cxn ang="0">
                  <a:pos x="1808" y="9605"/>
                </a:cxn>
                <a:cxn ang="0">
                  <a:pos x="0" y="0"/>
                </a:cxn>
                <a:cxn ang="0">
                  <a:pos x="2938" y="2763"/>
                </a:cxn>
                <a:cxn ang="0">
                  <a:pos x="4181" y="6184"/>
                </a:cxn>
                <a:cxn ang="0">
                  <a:pos x="10621" y="10921"/>
                </a:cxn>
                <a:cxn ang="0">
                  <a:pos x="15254" y="15000"/>
                </a:cxn>
                <a:cxn ang="0">
                  <a:pos x="19887" y="16447"/>
                </a:cxn>
                <a:cxn ang="0">
                  <a:pos x="14011" y="19868"/>
                </a:cxn>
                <a:cxn ang="0">
                  <a:pos x="8814" y="18421"/>
                </a:cxn>
                <a:cxn ang="0">
                  <a:pos x="4181" y="18421"/>
                </a:cxn>
              </a:cxnLst>
              <a:rect l="0" t="0" r="r" b="b"/>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89" name="Freeform 209"/>
            <p:cNvSpPr>
              <a:spLocks/>
            </p:cNvSpPr>
            <p:nvPr/>
          </p:nvSpPr>
          <p:spPr bwMode="auto">
            <a:xfrm>
              <a:off x="2117725" y="3438525"/>
              <a:ext cx="20638" cy="42863"/>
            </a:xfrm>
            <a:custGeom>
              <a:avLst/>
              <a:gdLst/>
              <a:ahLst/>
              <a:cxnLst>
                <a:cxn ang="0">
                  <a:pos x="15625" y="19706"/>
                </a:cxn>
                <a:cxn ang="0">
                  <a:pos x="9375" y="15000"/>
                </a:cxn>
                <a:cxn ang="0">
                  <a:pos x="9375" y="12059"/>
                </a:cxn>
                <a:cxn ang="0">
                  <a:pos x="9375" y="4706"/>
                </a:cxn>
                <a:cxn ang="0">
                  <a:pos x="0" y="2941"/>
                </a:cxn>
                <a:cxn ang="0">
                  <a:pos x="0" y="0"/>
                </a:cxn>
                <a:cxn ang="0">
                  <a:pos x="9375" y="2941"/>
                </a:cxn>
                <a:cxn ang="0">
                  <a:pos x="19375" y="12059"/>
                </a:cxn>
                <a:cxn ang="0">
                  <a:pos x="15625" y="19706"/>
                </a:cxn>
              </a:cxnLst>
              <a:rect l="0" t="0" r="r" b="b"/>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0" name="Freeform 210"/>
            <p:cNvSpPr>
              <a:spLocks/>
            </p:cNvSpPr>
            <p:nvPr/>
          </p:nvSpPr>
          <p:spPr bwMode="auto">
            <a:xfrm>
              <a:off x="2098675" y="3505200"/>
              <a:ext cx="14288" cy="20638"/>
            </a:xfrm>
            <a:custGeom>
              <a:avLst/>
              <a:gdLst/>
              <a:ahLst/>
              <a:cxnLst>
                <a:cxn ang="0">
                  <a:pos x="5455" y="19375"/>
                </a:cxn>
                <a:cxn ang="0">
                  <a:pos x="0" y="12500"/>
                </a:cxn>
                <a:cxn ang="0">
                  <a:pos x="5455" y="9375"/>
                </a:cxn>
                <a:cxn ang="0">
                  <a:pos x="5455" y="0"/>
                </a:cxn>
                <a:cxn ang="0">
                  <a:pos x="19091" y="0"/>
                </a:cxn>
                <a:cxn ang="0">
                  <a:pos x="19091" y="12500"/>
                </a:cxn>
                <a:cxn ang="0">
                  <a:pos x="5455" y="19375"/>
                </a:cxn>
              </a:cxnLst>
              <a:rect l="0" t="0" r="r" b="b"/>
              <a:pathLst>
                <a:path w="20000" h="20000">
                  <a:moveTo>
                    <a:pt x="5455" y="19375"/>
                  </a:moveTo>
                  <a:lnTo>
                    <a:pt x="0" y="12500"/>
                  </a:lnTo>
                  <a:lnTo>
                    <a:pt x="5455" y="9375"/>
                  </a:lnTo>
                  <a:lnTo>
                    <a:pt x="5455" y="0"/>
                  </a:lnTo>
                  <a:lnTo>
                    <a:pt x="19091" y="0"/>
                  </a:lnTo>
                  <a:lnTo>
                    <a:pt x="19091" y="12500"/>
                  </a:lnTo>
                  <a:lnTo>
                    <a:pt x="5455"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1" name="Freeform 211"/>
            <p:cNvSpPr>
              <a:spLocks/>
            </p:cNvSpPr>
            <p:nvPr/>
          </p:nvSpPr>
          <p:spPr bwMode="auto">
            <a:xfrm>
              <a:off x="2138363" y="3489325"/>
              <a:ext cx="23812" cy="30163"/>
            </a:xfrm>
            <a:custGeom>
              <a:avLst/>
              <a:gdLst/>
              <a:ahLst/>
              <a:cxnLst>
                <a:cxn ang="0">
                  <a:pos x="19459" y="19574"/>
                </a:cxn>
                <a:cxn ang="0">
                  <a:pos x="10811" y="17447"/>
                </a:cxn>
                <a:cxn ang="0">
                  <a:pos x="14054" y="11064"/>
                </a:cxn>
                <a:cxn ang="0">
                  <a:pos x="0" y="1702"/>
                </a:cxn>
                <a:cxn ang="0">
                  <a:pos x="5405" y="0"/>
                </a:cxn>
                <a:cxn ang="0">
                  <a:pos x="19459" y="11064"/>
                </a:cxn>
                <a:cxn ang="0">
                  <a:pos x="19459" y="19574"/>
                </a:cxn>
              </a:cxnLst>
              <a:rect l="0" t="0" r="r" b="b"/>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2" name="Freeform 212"/>
            <p:cNvSpPr>
              <a:spLocks/>
            </p:cNvSpPr>
            <p:nvPr/>
          </p:nvSpPr>
          <p:spPr bwMode="auto">
            <a:xfrm>
              <a:off x="2084388" y="3448050"/>
              <a:ext cx="34925" cy="12700"/>
            </a:xfrm>
            <a:custGeom>
              <a:avLst/>
              <a:gdLst/>
              <a:ahLst/>
              <a:cxnLst>
                <a:cxn ang="0">
                  <a:pos x="4074" y="19048"/>
                </a:cxn>
                <a:cxn ang="0">
                  <a:pos x="0" y="0"/>
                </a:cxn>
                <a:cxn ang="0">
                  <a:pos x="7778" y="0"/>
                </a:cxn>
                <a:cxn ang="0">
                  <a:pos x="15926" y="0"/>
                </a:cxn>
                <a:cxn ang="0">
                  <a:pos x="19630" y="0"/>
                </a:cxn>
                <a:cxn ang="0">
                  <a:pos x="4074" y="19048"/>
                </a:cxn>
              </a:cxnLst>
              <a:rect l="0" t="0" r="r" b="b"/>
              <a:pathLst>
                <a:path w="20000" h="20000">
                  <a:moveTo>
                    <a:pt x="4074" y="19048"/>
                  </a:moveTo>
                  <a:lnTo>
                    <a:pt x="0" y="0"/>
                  </a:lnTo>
                  <a:lnTo>
                    <a:pt x="7778" y="0"/>
                  </a:lnTo>
                  <a:lnTo>
                    <a:pt x="15926" y="0"/>
                  </a:lnTo>
                  <a:lnTo>
                    <a:pt x="19630" y="0"/>
                  </a:lnTo>
                  <a:lnTo>
                    <a:pt x="4074" y="1904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3" name="Freeform 213"/>
            <p:cNvSpPr>
              <a:spLocks/>
            </p:cNvSpPr>
            <p:nvPr/>
          </p:nvSpPr>
          <p:spPr bwMode="auto">
            <a:xfrm>
              <a:off x="2212975" y="3625850"/>
              <a:ext cx="23813" cy="11113"/>
            </a:xfrm>
            <a:custGeom>
              <a:avLst/>
              <a:gdLst/>
              <a:ahLst/>
              <a:cxnLst>
                <a:cxn ang="0">
                  <a:pos x="5405" y="18824"/>
                </a:cxn>
                <a:cxn ang="0">
                  <a:pos x="0" y="5882"/>
                </a:cxn>
                <a:cxn ang="0">
                  <a:pos x="8649" y="0"/>
                </a:cxn>
                <a:cxn ang="0">
                  <a:pos x="19459" y="0"/>
                </a:cxn>
                <a:cxn ang="0">
                  <a:pos x="14054" y="18824"/>
                </a:cxn>
                <a:cxn ang="0">
                  <a:pos x="5405" y="18824"/>
                </a:cxn>
              </a:cxnLst>
              <a:rect l="0" t="0" r="r" b="b"/>
              <a:pathLst>
                <a:path w="20000" h="20000">
                  <a:moveTo>
                    <a:pt x="5405" y="18824"/>
                  </a:moveTo>
                  <a:lnTo>
                    <a:pt x="0" y="5882"/>
                  </a:lnTo>
                  <a:lnTo>
                    <a:pt x="8649" y="0"/>
                  </a:lnTo>
                  <a:lnTo>
                    <a:pt x="19459" y="0"/>
                  </a:lnTo>
                  <a:lnTo>
                    <a:pt x="14054" y="18824"/>
                  </a:lnTo>
                  <a:lnTo>
                    <a:pt x="5405"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4" name="Freeform 214"/>
            <p:cNvSpPr>
              <a:spLocks/>
            </p:cNvSpPr>
            <p:nvPr/>
          </p:nvSpPr>
          <p:spPr bwMode="auto">
            <a:xfrm>
              <a:off x="2168525" y="3514725"/>
              <a:ext cx="12700" cy="20638"/>
            </a:xfrm>
            <a:custGeom>
              <a:avLst/>
              <a:gdLst/>
              <a:ahLst/>
              <a:cxnLst>
                <a:cxn ang="0">
                  <a:pos x="3810" y="19375"/>
                </a:cxn>
                <a:cxn ang="0">
                  <a:pos x="3810" y="15625"/>
                </a:cxn>
                <a:cxn ang="0">
                  <a:pos x="0" y="2500"/>
                </a:cxn>
                <a:cxn ang="0">
                  <a:pos x="3810" y="0"/>
                </a:cxn>
                <a:cxn ang="0">
                  <a:pos x="19048" y="19375"/>
                </a:cxn>
                <a:cxn ang="0">
                  <a:pos x="3810" y="19375"/>
                </a:cxn>
              </a:cxnLst>
              <a:rect l="0" t="0" r="r" b="b"/>
              <a:pathLst>
                <a:path w="20000" h="20000">
                  <a:moveTo>
                    <a:pt x="3810" y="19375"/>
                  </a:moveTo>
                  <a:lnTo>
                    <a:pt x="3810" y="15625"/>
                  </a:lnTo>
                  <a:lnTo>
                    <a:pt x="0" y="2500"/>
                  </a:lnTo>
                  <a:lnTo>
                    <a:pt x="3810" y="0"/>
                  </a:lnTo>
                  <a:lnTo>
                    <a:pt x="19048" y="19375"/>
                  </a:lnTo>
                  <a:lnTo>
                    <a:pt x="3810"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5" name="Freeform 215"/>
            <p:cNvSpPr>
              <a:spLocks/>
            </p:cNvSpPr>
            <p:nvPr/>
          </p:nvSpPr>
          <p:spPr bwMode="auto">
            <a:xfrm>
              <a:off x="2176463" y="3551238"/>
              <a:ext cx="11112" cy="26987"/>
            </a:xfrm>
            <a:custGeom>
              <a:avLst/>
              <a:gdLst/>
              <a:ahLst/>
              <a:cxnLst>
                <a:cxn ang="0">
                  <a:pos x="18824" y="19524"/>
                </a:cxn>
                <a:cxn ang="0">
                  <a:pos x="0" y="0"/>
                </a:cxn>
                <a:cxn ang="0">
                  <a:pos x="18824" y="16667"/>
                </a:cxn>
                <a:cxn ang="0">
                  <a:pos x="18824" y="19524"/>
                </a:cxn>
              </a:cxnLst>
              <a:rect l="0" t="0" r="r" b="b"/>
              <a:pathLst>
                <a:path w="20000" h="20000">
                  <a:moveTo>
                    <a:pt x="18824" y="19524"/>
                  </a:moveTo>
                  <a:lnTo>
                    <a:pt x="0" y="0"/>
                  </a:lnTo>
                  <a:lnTo>
                    <a:pt x="18824" y="16667"/>
                  </a:lnTo>
                  <a:lnTo>
                    <a:pt x="18824"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6" name="Freeform 216"/>
            <p:cNvSpPr>
              <a:spLocks/>
            </p:cNvSpPr>
            <p:nvPr/>
          </p:nvSpPr>
          <p:spPr bwMode="auto">
            <a:xfrm>
              <a:off x="2111375" y="3533775"/>
              <a:ext cx="6350" cy="11113"/>
            </a:xfrm>
            <a:custGeom>
              <a:avLst/>
              <a:gdLst/>
              <a:ahLst/>
              <a:cxnLst>
                <a:cxn ang="0">
                  <a:pos x="0" y="18824"/>
                </a:cxn>
                <a:cxn ang="0">
                  <a:pos x="0" y="11765"/>
                </a:cxn>
                <a:cxn ang="0">
                  <a:pos x="18182" y="0"/>
                </a:cxn>
                <a:cxn ang="0">
                  <a:pos x="18182" y="18824"/>
                </a:cxn>
                <a:cxn ang="0">
                  <a:pos x="0" y="18824"/>
                </a:cxn>
              </a:cxnLst>
              <a:rect l="0" t="0" r="r" b="b"/>
              <a:pathLst>
                <a:path w="20000" h="20000">
                  <a:moveTo>
                    <a:pt x="0" y="18824"/>
                  </a:moveTo>
                  <a:lnTo>
                    <a:pt x="0" y="11765"/>
                  </a:lnTo>
                  <a:lnTo>
                    <a:pt x="18182" y="0"/>
                  </a:lnTo>
                  <a:lnTo>
                    <a:pt x="18182" y="18824"/>
                  </a:lnTo>
                  <a:lnTo>
                    <a:pt x="0"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7" name="Freeform 217"/>
            <p:cNvSpPr>
              <a:spLocks/>
            </p:cNvSpPr>
            <p:nvPr/>
          </p:nvSpPr>
          <p:spPr bwMode="auto">
            <a:xfrm>
              <a:off x="2236788" y="3587750"/>
              <a:ext cx="11112" cy="6350"/>
            </a:xfrm>
            <a:custGeom>
              <a:avLst/>
              <a:gdLst/>
              <a:ahLst/>
              <a:cxnLst>
                <a:cxn ang="0">
                  <a:pos x="18824" y="18182"/>
                </a:cxn>
                <a:cxn ang="0">
                  <a:pos x="0" y="18182"/>
                </a:cxn>
                <a:cxn ang="0">
                  <a:pos x="0" y="0"/>
                </a:cxn>
                <a:cxn ang="0">
                  <a:pos x="18824" y="18182"/>
                </a:cxn>
              </a:cxnLst>
              <a:rect l="0" t="0" r="r" b="b"/>
              <a:pathLst>
                <a:path w="20000" h="20000">
                  <a:moveTo>
                    <a:pt x="18824" y="18182"/>
                  </a:moveTo>
                  <a:lnTo>
                    <a:pt x="0" y="18182"/>
                  </a:lnTo>
                  <a:lnTo>
                    <a:pt x="0" y="0"/>
                  </a:lnTo>
                  <a:lnTo>
                    <a:pt x="18824" y="181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8" name="Freeform 218"/>
            <p:cNvSpPr>
              <a:spLocks/>
            </p:cNvSpPr>
            <p:nvPr/>
          </p:nvSpPr>
          <p:spPr bwMode="auto">
            <a:xfrm>
              <a:off x="2592388" y="3868738"/>
              <a:ext cx="11112" cy="17462"/>
            </a:xfrm>
            <a:custGeom>
              <a:avLst/>
              <a:gdLst/>
              <a:ahLst/>
              <a:cxnLst>
                <a:cxn ang="0">
                  <a:pos x="5882" y="19259"/>
                </a:cxn>
                <a:cxn ang="0">
                  <a:pos x="0" y="0"/>
                </a:cxn>
                <a:cxn ang="0">
                  <a:pos x="5882" y="0"/>
                </a:cxn>
                <a:cxn ang="0">
                  <a:pos x="18824" y="11852"/>
                </a:cxn>
                <a:cxn ang="0">
                  <a:pos x="5882" y="19259"/>
                </a:cxn>
              </a:cxnLst>
              <a:rect l="0" t="0" r="r" b="b"/>
              <a:pathLst>
                <a:path w="20000" h="20000">
                  <a:moveTo>
                    <a:pt x="5882" y="19259"/>
                  </a:moveTo>
                  <a:lnTo>
                    <a:pt x="0" y="0"/>
                  </a:lnTo>
                  <a:lnTo>
                    <a:pt x="5882" y="0"/>
                  </a:lnTo>
                  <a:lnTo>
                    <a:pt x="18824" y="11852"/>
                  </a:lnTo>
                  <a:lnTo>
                    <a:pt x="5882"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499" name="Freeform 219"/>
            <p:cNvSpPr>
              <a:spLocks/>
            </p:cNvSpPr>
            <p:nvPr/>
          </p:nvSpPr>
          <p:spPr bwMode="auto">
            <a:xfrm>
              <a:off x="1766888" y="3705225"/>
              <a:ext cx="41275" cy="76200"/>
            </a:xfrm>
            <a:custGeom>
              <a:avLst/>
              <a:gdLst/>
              <a:ahLst/>
              <a:cxnLst>
                <a:cxn ang="0">
                  <a:pos x="3125" y="4333"/>
                </a:cxn>
                <a:cxn ang="0">
                  <a:pos x="11250" y="0"/>
                </a:cxn>
                <a:cxn ang="0">
                  <a:pos x="16250" y="0"/>
                </a:cxn>
                <a:cxn ang="0">
                  <a:pos x="19688" y="1667"/>
                </a:cxn>
                <a:cxn ang="0">
                  <a:pos x="16250" y="8500"/>
                </a:cxn>
                <a:cxn ang="0">
                  <a:pos x="13125" y="13667"/>
                </a:cxn>
                <a:cxn ang="0">
                  <a:pos x="8125" y="16333"/>
                </a:cxn>
                <a:cxn ang="0">
                  <a:pos x="3125" y="19833"/>
                </a:cxn>
                <a:cxn ang="0">
                  <a:pos x="0" y="18000"/>
                </a:cxn>
                <a:cxn ang="0">
                  <a:pos x="3125" y="4333"/>
                </a:cxn>
              </a:cxnLst>
              <a:rect l="0" t="0" r="r" b="b"/>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0" name="Freeform 220"/>
            <p:cNvSpPr>
              <a:spLocks/>
            </p:cNvSpPr>
            <p:nvPr/>
          </p:nvSpPr>
          <p:spPr bwMode="auto">
            <a:xfrm>
              <a:off x="2308225" y="4527550"/>
              <a:ext cx="346075" cy="387350"/>
            </a:xfrm>
            <a:custGeom>
              <a:avLst/>
              <a:gdLst/>
              <a:ahLst/>
              <a:cxnLst>
                <a:cxn ang="0">
                  <a:pos x="587" y="8478"/>
                </a:cxn>
                <a:cxn ang="0">
                  <a:pos x="991" y="6939"/>
                </a:cxn>
                <a:cxn ang="0">
                  <a:pos x="991" y="5728"/>
                </a:cxn>
                <a:cxn ang="0">
                  <a:pos x="1505" y="3863"/>
                </a:cxn>
                <a:cxn ang="0">
                  <a:pos x="0" y="1669"/>
                </a:cxn>
                <a:cxn ang="0">
                  <a:pos x="1908" y="1997"/>
                </a:cxn>
                <a:cxn ang="0">
                  <a:pos x="2862" y="1342"/>
                </a:cxn>
                <a:cxn ang="0">
                  <a:pos x="4954" y="0"/>
                </a:cxn>
                <a:cxn ang="0">
                  <a:pos x="6862" y="0"/>
                </a:cxn>
                <a:cxn ang="0">
                  <a:pos x="7046" y="1997"/>
                </a:cxn>
                <a:cxn ang="0">
                  <a:pos x="7817" y="3372"/>
                </a:cxn>
                <a:cxn ang="0">
                  <a:pos x="9321" y="4223"/>
                </a:cxn>
                <a:cxn ang="0">
                  <a:pos x="12000" y="4877"/>
                </a:cxn>
                <a:cxn ang="0">
                  <a:pos x="15009" y="6088"/>
                </a:cxn>
                <a:cxn ang="0">
                  <a:pos x="15413" y="7954"/>
                </a:cxn>
                <a:cxn ang="0">
                  <a:pos x="15413" y="9624"/>
                </a:cxn>
                <a:cxn ang="0">
                  <a:pos x="18826" y="9951"/>
                </a:cxn>
                <a:cxn ang="0">
                  <a:pos x="19963" y="12013"/>
                </a:cxn>
                <a:cxn ang="0">
                  <a:pos x="19963" y="14043"/>
                </a:cxn>
                <a:cxn ang="0">
                  <a:pos x="19376" y="15908"/>
                </a:cxn>
                <a:cxn ang="0">
                  <a:pos x="18239" y="14894"/>
                </a:cxn>
                <a:cxn ang="0">
                  <a:pos x="13505" y="14894"/>
                </a:cxn>
                <a:cxn ang="0">
                  <a:pos x="13505" y="15417"/>
                </a:cxn>
                <a:cxn ang="0">
                  <a:pos x="12550" y="16236"/>
                </a:cxn>
                <a:cxn ang="0">
                  <a:pos x="12917" y="17250"/>
                </a:cxn>
                <a:cxn ang="0">
                  <a:pos x="12000" y="18625"/>
                </a:cxn>
                <a:cxn ang="0">
                  <a:pos x="10459" y="18625"/>
                </a:cxn>
                <a:cxn ang="0">
                  <a:pos x="9908" y="19804"/>
                </a:cxn>
                <a:cxn ang="0">
                  <a:pos x="8954" y="18953"/>
                </a:cxn>
                <a:cxn ang="0">
                  <a:pos x="7413" y="18953"/>
                </a:cxn>
                <a:cxn ang="0">
                  <a:pos x="6459" y="18462"/>
                </a:cxn>
                <a:cxn ang="0">
                  <a:pos x="6459" y="18625"/>
                </a:cxn>
                <a:cxn ang="0">
                  <a:pos x="5872" y="18953"/>
                </a:cxn>
                <a:cxn ang="0">
                  <a:pos x="5505" y="19967"/>
                </a:cxn>
                <a:cxn ang="0">
                  <a:pos x="4367" y="19967"/>
                </a:cxn>
                <a:cxn ang="0">
                  <a:pos x="3817" y="18462"/>
                </a:cxn>
                <a:cxn ang="0">
                  <a:pos x="3083" y="16759"/>
                </a:cxn>
                <a:cxn ang="0">
                  <a:pos x="2495" y="14566"/>
                </a:cxn>
                <a:cxn ang="0">
                  <a:pos x="1505" y="12831"/>
                </a:cxn>
                <a:cxn ang="0">
                  <a:pos x="587" y="11817"/>
                </a:cxn>
                <a:cxn ang="0">
                  <a:pos x="991" y="10671"/>
                </a:cxn>
                <a:cxn ang="0">
                  <a:pos x="1358" y="9951"/>
                </a:cxn>
                <a:cxn ang="0">
                  <a:pos x="1505" y="10147"/>
                </a:cxn>
                <a:cxn ang="0">
                  <a:pos x="2092" y="9624"/>
                </a:cxn>
                <a:cxn ang="0">
                  <a:pos x="587" y="8478"/>
                </a:cxn>
              </a:cxnLst>
              <a:rect l="0" t="0" r="r" b="b"/>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1" name="Freeform 221"/>
            <p:cNvSpPr>
              <a:spLocks/>
            </p:cNvSpPr>
            <p:nvPr/>
          </p:nvSpPr>
          <p:spPr bwMode="gray">
            <a:xfrm>
              <a:off x="2187575" y="4095750"/>
              <a:ext cx="1103313" cy="1160463"/>
            </a:xfrm>
            <a:custGeom>
              <a:avLst/>
              <a:gdLst/>
              <a:ahLst/>
              <a:cxnLst>
                <a:cxn ang="0">
                  <a:pos x="10800" y="1586"/>
                </a:cxn>
                <a:cxn ang="0">
                  <a:pos x="11399" y="569"/>
                </a:cxn>
                <a:cxn ang="0">
                  <a:pos x="12228" y="1761"/>
                </a:cxn>
                <a:cxn ang="0">
                  <a:pos x="11272" y="2954"/>
                </a:cxn>
                <a:cxn ang="0">
                  <a:pos x="11940" y="2779"/>
                </a:cxn>
                <a:cxn ang="0">
                  <a:pos x="11871" y="3578"/>
                </a:cxn>
                <a:cxn ang="0">
                  <a:pos x="13898" y="3118"/>
                </a:cxn>
                <a:cxn ang="0">
                  <a:pos x="14922" y="4081"/>
                </a:cxn>
                <a:cxn ang="0">
                  <a:pos x="17179" y="4081"/>
                </a:cxn>
                <a:cxn ang="0">
                  <a:pos x="19447" y="5153"/>
                </a:cxn>
                <a:cxn ang="0">
                  <a:pos x="19747" y="7090"/>
                </a:cxn>
                <a:cxn ang="0">
                  <a:pos x="18618" y="8720"/>
                </a:cxn>
                <a:cxn ang="0">
                  <a:pos x="17962" y="9912"/>
                </a:cxn>
                <a:cxn ang="0">
                  <a:pos x="17720" y="11718"/>
                </a:cxn>
                <a:cxn ang="0">
                  <a:pos x="17064" y="13643"/>
                </a:cxn>
                <a:cxn ang="0">
                  <a:pos x="15452" y="14333"/>
                </a:cxn>
                <a:cxn ang="0">
                  <a:pos x="13483" y="15514"/>
                </a:cxn>
                <a:cxn ang="0">
                  <a:pos x="13184" y="17221"/>
                </a:cxn>
                <a:cxn ang="0">
                  <a:pos x="12355" y="18687"/>
                </a:cxn>
                <a:cxn ang="0">
                  <a:pos x="11399" y="19989"/>
                </a:cxn>
                <a:cxn ang="0">
                  <a:pos x="10800" y="18851"/>
                </a:cxn>
                <a:cxn ang="0">
                  <a:pos x="9372" y="18063"/>
                </a:cxn>
                <a:cxn ang="0">
                  <a:pos x="9672" y="17385"/>
                </a:cxn>
                <a:cxn ang="0">
                  <a:pos x="10685" y="16422"/>
                </a:cxn>
                <a:cxn ang="0">
                  <a:pos x="10432" y="14781"/>
                </a:cxn>
                <a:cxn ang="0">
                  <a:pos x="9672" y="13818"/>
                </a:cxn>
                <a:cxn ang="0">
                  <a:pos x="8474" y="12123"/>
                </a:cxn>
                <a:cxn ang="0">
                  <a:pos x="7047" y="10646"/>
                </a:cxn>
                <a:cxn ang="0">
                  <a:pos x="5964" y="9059"/>
                </a:cxn>
                <a:cxn ang="0">
                  <a:pos x="4421" y="8096"/>
                </a:cxn>
                <a:cxn ang="0">
                  <a:pos x="3109" y="7877"/>
                </a:cxn>
                <a:cxn ang="0">
                  <a:pos x="1911" y="7987"/>
                </a:cxn>
                <a:cxn ang="0">
                  <a:pos x="1439" y="7429"/>
                </a:cxn>
                <a:cxn ang="0">
                  <a:pos x="311" y="6958"/>
                </a:cxn>
                <a:cxn ang="0">
                  <a:pos x="311" y="5777"/>
                </a:cxn>
                <a:cxn ang="0">
                  <a:pos x="1439" y="4584"/>
                </a:cxn>
                <a:cxn ang="0">
                  <a:pos x="2211" y="3118"/>
                </a:cxn>
                <a:cxn ang="0">
                  <a:pos x="1911" y="2330"/>
                </a:cxn>
                <a:cxn ang="0">
                  <a:pos x="1911" y="2046"/>
                </a:cxn>
                <a:cxn ang="0">
                  <a:pos x="2809" y="1761"/>
                </a:cxn>
                <a:cxn ang="0">
                  <a:pos x="3397" y="1926"/>
                </a:cxn>
                <a:cxn ang="0">
                  <a:pos x="4122" y="2155"/>
                </a:cxn>
                <a:cxn ang="0">
                  <a:pos x="5320" y="1411"/>
                </a:cxn>
                <a:cxn ang="0">
                  <a:pos x="4537" y="569"/>
                </a:cxn>
                <a:cxn ang="0">
                  <a:pos x="5792" y="569"/>
                </a:cxn>
                <a:cxn ang="0">
                  <a:pos x="6920" y="0"/>
                </a:cxn>
                <a:cxn ang="0">
                  <a:pos x="7047" y="1302"/>
                </a:cxn>
                <a:cxn ang="0">
                  <a:pos x="8405" y="1761"/>
                </a:cxn>
                <a:cxn ang="0">
                  <a:pos x="9188" y="1411"/>
                </a:cxn>
              </a:cxnLst>
              <a:rect l="0" t="0" r="r" b="b"/>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grpFill/>
            <a:ln w="3175" cap="flat" cmpd="sng">
              <a:solidFill>
                <a:schemeClr val="tx1"/>
              </a:solidFill>
              <a:prstDash val="solid"/>
              <a:round/>
              <a:headEnd type="none" w="med" len="med"/>
              <a:tailEnd type="none" w="med" len="med"/>
            </a:ln>
            <a:effectLst/>
          </p:spPr>
          <p:txBody>
            <a:bodyPr wrap="none" lIns="108000" tIns="108000" rIns="108000" bIns="108000" anchor="ct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2" name="Freeform 222"/>
            <p:cNvSpPr>
              <a:spLocks/>
            </p:cNvSpPr>
            <p:nvPr/>
          </p:nvSpPr>
          <p:spPr bwMode="auto">
            <a:xfrm>
              <a:off x="2276475" y="4756150"/>
              <a:ext cx="241300" cy="1263650"/>
            </a:xfrm>
            <a:custGeom>
              <a:avLst/>
              <a:gdLst/>
              <a:ahLst/>
              <a:cxnLst>
                <a:cxn ang="0">
                  <a:pos x="3536" y="0"/>
                </a:cxn>
                <a:cxn ang="0">
                  <a:pos x="7124" y="1518"/>
                </a:cxn>
                <a:cxn ang="0">
                  <a:pos x="10660" y="2504"/>
                </a:cxn>
                <a:cxn ang="0">
                  <a:pos x="7652" y="3439"/>
                </a:cxn>
                <a:cxn ang="0">
                  <a:pos x="7652" y="4274"/>
                </a:cxn>
                <a:cxn ang="0">
                  <a:pos x="6807" y="5058"/>
                </a:cxn>
                <a:cxn ang="0">
                  <a:pos x="4908" y="6717"/>
                </a:cxn>
                <a:cxn ang="0">
                  <a:pos x="7124" y="8225"/>
                </a:cxn>
                <a:cxn ang="0">
                  <a:pos x="5488" y="9472"/>
                </a:cxn>
                <a:cxn ang="0">
                  <a:pos x="5699" y="10830"/>
                </a:cxn>
                <a:cxn ang="0">
                  <a:pos x="6807" y="12700"/>
                </a:cxn>
                <a:cxn ang="0">
                  <a:pos x="7124" y="13384"/>
                </a:cxn>
                <a:cxn ang="0">
                  <a:pos x="9024" y="13957"/>
                </a:cxn>
                <a:cxn ang="0">
                  <a:pos x="8496" y="14319"/>
                </a:cxn>
                <a:cxn ang="0">
                  <a:pos x="9024" y="15304"/>
                </a:cxn>
                <a:cxn ang="0">
                  <a:pos x="9024" y="16290"/>
                </a:cxn>
                <a:cxn ang="0">
                  <a:pos x="7652" y="17486"/>
                </a:cxn>
                <a:cxn ang="0">
                  <a:pos x="10660" y="18331"/>
                </a:cxn>
                <a:cxn ang="0">
                  <a:pos x="17784" y="18693"/>
                </a:cxn>
                <a:cxn ang="0">
                  <a:pos x="16412" y="19155"/>
                </a:cxn>
                <a:cxn ang="0">
                  <a:pos x="14987" y="19990"/>
                </a:cxn>
                <a:cxn ang="0">
                  <a:pos x="13931" y="19517"/>
                </a:cxn>
                <a:cxn ang="0">
                  <a:pos x="11451" y="19155"/>
                </a:cxn>
                <a:cxn ang="0">
                  <a:pos x="12612" y="19678"/>
                </a:cxn>
                <a:cxn ang="0">
                  <a:pos x="9815" y="19316"/>
                </a:cxn>
                <a:cxn ang="0">
                  <a:pos x="9288" y="18904"/>
                </a:cxn>
                <a:cxn ang="0">
                  <a:pos x="9815" y="18592"/>
                </a:cxn>
                <a:cxn ang="0">
                  <a:pos x="7124" y="18059"/>
                </a:cxn>
                <a:cxn ang="0">
                  <a:pos x="6280" y="17597"/>
                </a:cxn>
                <a:cxn ang="0">
                  <a:pos x="5488" y="17134"/>
                </a:cxn>
                <a:cxn ang="0">
                  <a:pos x="6807" y="16400"/>
                </a:cxn>
                <a:cxn ang="0">
                  <a:pos x="4644" y="15716"/>
                </a:cxn>
                <a:cxn ang="0">
                  <a:pos x="1372" y="15043"/>
                </a:cxn>
                <a:cxn ang="0">
                  <a:pos x="5488" y="15043"/>
                </a:cxn>
                <a:cxn ang="0">
                  <a:pos x="5699" y="14057"/>
                </a:cxn>
                <a:cxn ang="0">
                  <a:pos x="4644" y="13012"/>
                </a:cxn>
                <a:cxn ang="0">
                  <a:pos x="1900" y="12348"/>
                </a:cxn>
                <a:cxn ang="0">
                  <a:pos x="1055" y="10830"/>
                </a:cxn>
                <a:cxn ang="0">
                  <a:pos x="1900" y="9060"/>
                </a:cxn>
                <a:cxn ang="0">
                  <a:pos x="2691" y="7501"/>
                </a:cxn>
                <a:cxn ang="0">
                  <a:pos x="1900" y="5631"/>
                </a:cxn>
                <a:cxn ang="0">
                  <a:pos x="2691" y="3539"/>
                </a:cxn>
                <a:cxn ang="0">
                  <a:pos x="2691" y="2081"/>
                </a:cxn>
              </a:cxnLst>
              <a:rect l="0" t="0" r="r" b="b"/>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3" name="Freeform 223"/>
            <p:cNvSpPr>
              <a:spLocks/>
            </p:cNvSpPr>
            <p:nvPr/>
          </p:nvSpPr>
          <p:spPr bwMode="auto">
            <a:xfrm>
              <a:off x="2457450" y="5962650"/>
              <a:ext cx="84138" cy="96838"/>
            </a:xfrm>
            <a:custGeom>
              <a:avLst/>
              <a:gdLst/>
              <a:ahLst/>
              <a:cxnLst>
                <a:cxn ang="0">
                  <a:pos x="14242" y="0"/>
                </a:cxn>
                <a:cxn ang="0">
                  <a:pos x="16667" y="9605"/>
                </a:cxn>
                <a:cxn ang="0">
                  <a:pos x="19848" y="18421"/>
                </a:cxn>
                <a:cxn ang="0">
                  <a:pos x="11818" y="19868"/>
                </a:cxn>
                <a:cxn ang="0">
                  <a:pos x="0" y="16447"/>
                </a:cxn>
                <a:cxn ang="0">
                  <a:pos x="15758" y="15000"/>
                </a:cxn>
                <a:cxn ang="0">
                  <a:pos x="9545" y="9605"/>
                </a:cxn>
                <a:cxn ang="0">
                  <a:pos x="11818" y="6184"/>
                </a:cxn>
                <a:cxn ang="0">
                  <a:pos x="6515" y="7500"/>
                </a:cxn>
                <a:cxn ang="0">
                  <a:pos x="6515" y="2105"/>
                </a:cxn>
                <a:cxn ang="0">
                  <a:pos x="9545" y="0"/>
                </a:cxn>
                <a:cxn ang="0">
                  <a:pos x="14242" y="0"/>
                </a:cxn>
              </a:cxnLst>
              <a:rect l="0" t="0" r="r" b="b"/>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4" name="Freeform 224"/>
            <p:cNvSpPr>
              <a:spLocks/>
            </p:cNvSpPr>
            <p:nvPr/>
          </p:nvSpPr>
          <p:spPr bwMode="auto">
            <a:xfrm>
              <a:off x="1847850" y="3921125"/>
              <a:ext cx="98425" cy="96838"/>
            </a:xfrm>
            <a:custGeom>
              <a:avLst/>
              <a:gdLst/>
              <a:ahLst/>
              <a:cxnLst>
                <a:cxn ang="0">
                  <a:pos x="769" y="0"/>
                </a:cxn>
                <a:cxn ang="0">
                  <a:pos x="2564" y="0"/>
                </a:cxn>
                <a:cxn ang="0">
                  <a:pos x="5256" y="0"/>
                </a:cxn>
                <a:cxn ang="0">
                  <a:pos x="7308" y="0"/>
                </a:cxn>
                <a:cxn ang="0">
                  <a:pos x="10513" y="2105"/>
                </a:cxn>
                <a:cxn ang="0">
                  <a:pos x="13846" y="2105"/>
                </a:cxn>
                <a:cxn ang="0">
                  <a:pos x="15897" y="5526"/>
                </a:cxn>
                <a:cxn ang="0">
                  <a:pos x="16538" y="7500"/>
                </a:cxn>
                <a:cxn ang="0">
                  <a:pos x="19231" y="8947"/>
                </a:cxn>
                <a:cxn ang="0">
                  <a:pos x="19872" y="10263"/>
                </a:cxn>
                <a:cxn ang="0">
                  <a:pos x="17821" y="10263"/>
                </a:cxn>
                <a:cxn ang="0">
                  <a:pos x="16538" y="14474"/>
                </a:cxn>
                <a:cxn ang="0">
                  <a:pos x="16538" y="15789"/>
                </a:cxn>
                <a:cxn ang="0">
                  <a:pos x="17821" y="17763"/>
                </a:cxn>
                <a:cxn ang="0">
                  <a:pos x="16538" y="19868"/>
                </a:cxn>
                <a:cxn ang="0">
                  <a:pos x="15897" y="19079"/>
                </a:cxn>
                <a:cxn ang="0">
                  <a:pos x="14615" y="15789"/>
                </a:cxn>
                <a:cxn ang="0">
                  <a:pos x="13846" y="16447"/>
                </a:cxn>
                <a:cxn ang="0">
                  <a:pos x="12564" y="15789"/>
                </a:cxn>
                <a:cxn ang="0">
                  <a:pos x="12564" y="12368"/>
                </a:cxn>
                <a:cxn ang="0">
                  <a:pos x="7949" y="10263"/>
                </a:cxn>
                <a:cxn ang="0">
                  <a:pos x="3974" y="5526"/>
                </a:cxn>
                <a:cxn ang="0">
                  <a:pos x="5256" y="8947"/>
                </a:cxn>
                <a:cxn ang="0">
                  <a:pos x="0" y="5526"/>
                </a:cxn>
                <a:cxn ang="0">
                  <a:pos x="769" y="3553"/>
                </a:cxn>
                <a:cxn ang="0">
                  <a:pos x="769" y="0"/>
                </a:cxn>
              </a:cxnLst>
              <a:rect l="0" t="0" r="r" b="b"/>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5" name="Freeform 225"/>
            <p:cNvSpPr>
              <a:spLocks/>
            </p:cNvSpPr>
            <p:nvPr/>
          </p:nvSpPr>
          <p:spPr bwMode="auto">
            <a:xfrm>
              <a:off x="2262188" y="3673475"/>
              <a:ext cx="100012" cy="66675"/>
            </a:xfrm>
            <a:custGeom>
              <a:avLst/>
              <a:gdLst/>
              <a:ahLst/>
              <a:cxnLst>
                <a:cxn ang="0">
                  <a:pos x="0" y="14808"/>
                </a:cxn>
                <a:cxn ang="0">
                  <a:pos x="0" y="7885"/>
                </a:cxn>
                <a:cxn ang="0">
                  <a:pos x="0" y="0"/>
                </a:cxn>
                <a:cxn ang="0">
                  <a:pos x="764" y="0"/>
                </a:cxn>
                <a:cxn ang="0">
                  <a:pos x="5223" y="0"/>
                </a:cxn>
                <a:cxn ang="0">
                  <a:pos x="10701" y="1923"/>
                </a:cxn>
                <a:cxn ang="0">
                  <a:pos x="12611" y="5000"/>
                </a:cxn>
                <a:cxn ang="0">
                  <a:pos x="19873" y="7885"/>
                </a:cxn>
                <a:cxn ang="0">
                  <a:pos x="17834" y="12885"/>
                </a:cxn>
                <a:cxn ang="0">
                  <a:pos x="9172" y="12885"/>
                </a:cxn>
                <a:cxn ang="0">
                  <a:pos x="5987" y="12885"/>
                </a:cxn>
                <a:cxn ang="0">
                  <a:pos x="2038" y="19808"/>
                </a:cxn>
                <a:cxn ang="0">
                  <a:pos x="0" y="14808"/>
                </a:cxn>
              </a:cxnLst>
              <a:rect l="0" t="0" r="r" b="b"/>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6" name="Freeform 226"/>
            <p:cNvSpPr>
              <a:spLocks/>
            </p:cNvSpPr>
            <p:nvPr/>
          </p:nvSpPr>
          <p:spPr bwMode="auto">
            <a:xfrm>
              <a:off x="1981200" y="4205288"/>
              <a:ext cx="165100" cy="180975"/>
            </a:xfrm>
            <a:custGeom>
              <a:avLst/>
              <a:gdLst/>
              <a:ahLst/>
              <a:cxnLst>
                <a:cxn ang="0">
                  <a:pos x="7538" y="0"/>
                </a:cxn>
                <a:cxn ang="0">
                  <a:pos x="11538" y="1825"/>
                </a:cxn>
                <a:cxn ang="0">
                  <a:pos x="13538" y="3228"/>
                </a:cxn>
                <a:cxn ang="0">
                  <a:pos x="16000" y="3228"/>
                </a:cxn>
                <a:cxn ang="0">
                  <a:pos x="17923" y="4000"/>
                </a:cxn>
                <a:cxn ang="0">
                  <a:pos x="19923" y="6877"/>
                </a:cxn>
                <a:cxn ang="0">
                  <a:pos x="17923" y="9404"/>
                </a:cxn>
                <a:cxn ang="0">
                  <a:pos x="14769" y="12632"/>
                </a:cxn>
                <a:cxn ang="0">
                  <a:pos x="10692" y="14175"/>
                </a:cxn>
                <a:cxn ang="0">
                  <a:pos x="8308" y="17053"/>
                </a:cxn>
                <a:cxn ang="0">
                  <a:pos x="7154" y="19930"/>
                </a:cxn>
                <a:cxn ang="0">
                  <a:pos x="4385" y="18456"/>
                </a:cxn>
                <a:cxn ang="0">
                  <a:pos x="2385" y="18105"/>
                </a:cxn>
                <a:cxn ang="0">
                  <a:pos x="3154" y="15228"/>
                </a:cxn>
                <a:cxn ang="0">
                  <a:pos x="3923" y="15228"/>
                </a:cxn>
                <a:cxn ang="0">
                  <a:pos x="4385" y="12632"/>
                </a:cxn>
                <a:cxn ang="0">
                  <a:pos x="3923" y="11579"/>
                </a:cxn>
                <a:cxn ang="0">
                  <a:pos x="2385" y="12632"/>
                </a:cxn>
                <a:cxn ang="0">
                  <a:pos x="0" y="11579"/>
                </a:cxn>
                <a:cxn ang="0">
                  <a:pos x="1231" y="10456"/>
                </a:cxn>
                <a:cxn ang="0">
                  <a:pos x="769" y="7579"/>
                </a:cxn>
                <a:cxn ang="0">
                  <a:pos x="2000" y="6877"/>
                </a:cxn>
                <a:cxn ang="0">
                  <a:pos x="2000" y="5754"/>
                </a:cxn>
                <a:cxn ang="0">
                  <a:pos x="3154" y="4000"/>
                </a:cxn>
                <a:cxn ang="0">
                  <a:pos x="3154" y="2105"/>
                </a:cxn>
                <a:cxn ang="0">
                  <a:pos x="4385" y="1825"/>
                </a:cxn>
                <a:cxn ang="0">
                  <a:pos x="7538" y="0"/>
                </a:cxn>
              </a:cxnLst>
              <a:rect l="0" t="0" r="r" b="b"/>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7" name="Freeform 227"/>
            <p:cNvSpPr>
              <a:spLocks/>
            </p:cNvSpPr>
            <p:nvPr/>
          </p:nvSpPr>
          <p:spPr bwMode="auto">
            <a:xfrm>
              <a:off x="1676400" y="3721100"/>
              <a:ext cx="106363" cy="122238"/>
            </a:xfrm>
            <a:custGeom>
              <a:avLst/>
              <a:gdLst/>
              <a:ahLst/>
              <a:cxnLst>
                <a:cxn ang="0">
                  <a:pos x="17964" y="0"/>
                </a:cxn>
                <a:cxn ang="0">
                  <a:pos x="16766" y="8601"/>
                </a:cxn>
                <a:cxn ang="0">
                  <a:pos x="17964" y="9741"/>
                </a:cxn>
                <a:cxn ang="0">
                  <a:pos x="19162" y="10155"/>
                </a:cxn>
                <a:cxn ang="0">
                  <a:pos x="19880" y="10155"/>
                </a:cxn>
                <a:cxn ang="0">
                  <a:pos x="19880" y="11813"/>
                </a:cxn>
                <a:cxn ang="0">
                  <a:pos x="16766" y="12953"/>
                </a:cxn>
                <a:cxn ang="0">
                  <a:pos x="16766" y="14611"/>
                </a:cxn>
                <a:cxn ang="0">
                  <a:pos x="16168" y="16062"/>
                </a:cxn>
                <a:cxn ang="0">
                  <a:pos x="14970" y="16062"/>
                </a:cxn>
                <a:cxn ang="0">
                  <a:pos x="13772" y="18238"/>
                </a:cxn>
                <a:cxn ang="0">
                  <a:pos x="11856" y="19896"/>
                </a:cxn>
                <a:cxn ang="0">
                  <a:pos x="4910" y="18860"/>
                </a:cxn>
                <a:cxn ang="0">
                  <a:pos x="0" y="15648"/>
                </a:cxn>
                <a:cxn ang="0">
                  <a:pos x="1916" y="13990"/>
                </a:cxn>
                <a:cxn ang="0">
                  <a:pos x="719" y="11813"/>
                </a:cxn>
                <a:cxn ang="0">
                  <a:pos x="3713" y="8601"/>
                </a:cxn>
                <a:cxn ang="0">
                  <a:pos x="10060" y="8601"/>
                </a:cxn>
                <a:cxn ang="0">
                  <a:pos x="11257" y="7047"/>
                </a:cxn>
                <a:cxn ang="0">
                  <a:pos x="6826" y="3212"/>
                </a:cxn>
                <a:cxn ang="0">
                  <a:pos x="8623" y="0"/>
                </a:cxn>
                <a:cxn ang="0">
                  <a:pos x="17964" y="0"/>
                </a:cxn>
              </a:cxnLst>
              <a:rect l="0" t="0" r="r" b="b"/>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8" name="Freeform 228"/>
            <p:cNvSpPr>
              <a:spLocks/>
            </p:cNvSpPr>
            <p:nvPr/>
          </p:nvSpPr>
          <p:spPr bwMode="auto">
            <a:xfrm>
              <a:off x="2540000" y="4013200"/>
              <a:ext cx="131763" cy="195263"/>
            </a:xfrm>
            <a:custGeom>
              <a:avLst/>
              <a:gdLst/>
              <a:ahLst/>
              <a:cxnLst>
                <a:cxn ang="0">
                  <a:pos x="6957" y="0"/>
                </a:cxn>
                <a:cxn ang="0">
                  <a:pos x="12947" y="2671"/>
                </a:cxn>
                <a:cxn ang="0">
                  <a:pos x="11014" y="5472"/>
                </a:cxn>
                <a:cxn ang="0">
                  <a:pos x="13430" y="4430"/>
                </a:cxn>
                <a:cxn ang="0">
                  <a:pos x="18357" y="6450"/>
                </a:cxn>
                <a:cxn ang="0">
                  <a:pos x="17391" y="9186"/>
                </a:cxn>
                <a:cxn ang="0">
                  <a:pos x="14396" y="10163"/>
                </a:cxn>
                <a:cxn ang="0">
                  <a:pos x="13430" y="12508"/>
                </a:cxn>
                <a:cxn ang="0">
                  <a:pos x="17391" y="14202"/>
                </a:cxn>
                <a:cxn ang="0">
                  <a:pos x="19903" y="18632"/>
                </a:cxn>
                <a:cxn ang="0">
                  <a:pos x="16908" y="18893"/>
                </a:cxn>
                <a:cxn ang="0">
                  <a:pos x="11981" y="19935"/>
                </a:cxn>
                <a:cxn ang="0">
                  <a:pos x="6957" y="18893"/>
                </a:cxn>
                <a:cxn ang="0">
                  <a:pos x="5507" y="16221"/>
                </a:cxn>
                <a:cxn ang="0">
                  <a:pos x="6957" y="12508"/>
                </a:cxn>
                <a:cxn ang="0">
                  <a:pos x="5507" y="10814"/>
                </a:cxn>
                <a:cxn ang="0">
                  <a:pos x="4444" y="8404"/>
                </a:cxn>
                <a:cxn ang="0">
                  <a:pos x="2899" y="9186"/>
                </a:cxn>
                <a:cxn ang="0">
                  <a:pos x="0" y="7101"/>
                </a:cxn>
                <a:cxn ang="0">
                  <a:pos x="1353" y="5472"/>
                </a:cxn>
                <a:cxn ang="0">
                  <a:pos x="1353" y="4430"/>
                </a:cxn>
                <a:cxn ang="0">
                  <a:pos x="4444" y="3713"/>
                </a:cxn>
                <a:cxn ang="0">
                  <a:pos x="2899" y="2020"/>
                </a:cxn>
                <a:cxn ang="0">
                  <a:pos x="6957" y="0"/>
                </a:cxn>
              </a:cxnLst>
              <a:rect l="0" t="0" r="r" b="b"/>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09" name="Freeform 229"/>
            <p:cNvSpPr>
              <a:spLocks/>
            </p:cNvSpPr>
            <p:nvPr/>
          </p:nvSpPr>
          <p:spPr bwMode="auto">
            <a:xfrm>
              <a:off x="2187575" y="3668713"/>
              <a:ext cx="76200" cy="53975"/>
            </a:xfrm>
            <a:custGeom>
              <a:avLst/>
              <a:gdLst/>
              <a:ahLst/>
              <a:cxnLst>
                <a:cxn ang="0">
                  <a:pos x="19833" y="1429"/>
                </a:cxn>
                <a:cxn ang="0">
                  <a:pos x="19833" y="11190"/>
                </a:cxn>
                <a:cxn ang="0">
                  <a:pos x="19833" y="19762"/>
                </a:cxn>
                <a:cxn ang="0">
                  <a:pos x="4500" y="19762"/>
                </a:cxn>
                <a:cxn ang="0">
                  <a:pos x="0" y="17381"/>
                </a:cxn>
                <a:cxn ang="0">
                  <a:pos x="1833" y="11190"/>
                </a:cxn>
                <a:cxn ang="0">
                  <a:pos x="16500" y="13571"/>
                </a:cxn>
                <a:cxn ang="0">
                  <a:pos x="13000" y="9762"/>
                </a:cxn>
                <a:cxn ang="0">
                  <a:pos x="11333" y="4762"/>
                </a:cxn>
                <a:cxn ang="0">
                  <a:pos x="8667" y="0"/>
                </a:cxn>
                <a:cxn ang="0">
                  <a:pos x="15500" y="0"/>
                </a:cxn>
                <a:cxn ang="0">
                  <a:pos x="19833" y="1429"/>
                </a:cxn>
              </a:cxnLst>
              <a:rect l="0" t="0" r="r" b="b"/>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0" name="Freeform 230"/>
            <p:cNvSpPr>
              <a:spLocks/>
            </p:cNvSpPr>
            <p:nvPr/>
          </p:nvSpPr>
          <p:spPr bwMode="auto">
            <a:xfrm>
              <a:off x="1755775" y="3781425"/>
              <a:ext cx="174625" cy="82550"/>
            </a:xfrm>
            <a:custGeom>
              <a:avLst/>
              <a:gdLst/>
              <a:ahLst/>
              <a:cxnLst>
                <a:cxn ang="0">
                  <a:pos x="2982" y="615"/>
                </a:cxn>
                <a:cxn ang="0">
                  <a:pos x="4873" y="615"/>
                </a:cxn>
                <a:cxn ang="0">
                  <a:pos x="8655" y="615"/>
                </a:cxn>
                <a:cxn ang="0">
                  <a:pos x="12800" y="0"/>
                </a:cxn>
                <a:cxn ang="0">
                  <a:pos x="15055" y="615"/>
                </a:cxn>
                <a:cxn ang="0">
                  <a:pos x="17673" y="615"/>
                </a:cxn>
                <a:cxn ang="0">
                  <a:pos x="18400" y="3077"/>
                </a:cxn>
                <a:cxn ang="0">
                  <a:pos x="16945" y="4769"/>
                </a:cxn>
                <a:cxn ang="0">
                  <a:pos x="19927" y="6308"/>
                </a:cxn>
                <a:cxn ang="0">
                  <a:pos x="15782" y="9385"/>
                </a:cxn>
                <a:cxn ang="0">
                  <a:pos x="14691" y="7231"/>
                </a:cxn>
                <a:cxn ang="0">
                  <a:pos x="13891" y="9385"/>
                </a:cxn>
                <a:cxn ang="0">
                  <a:pos x="12000" y="13538"/>
                </a:cxn>
                <a:cxn ang="0">
                  <a:pos x="9818" y="15077"/>
                </a:cxn>
                <a:cxn ang="0">
                  <a:pos x="7855" y="19846"/>
                </a:cxn>
                <a:cxn ang="0">
                  <a:pos x="6691" y="19846"/>
                </a:cxn>
                <a:cxn ang="0">
                  <a:pos x="5964" y="18923"/>
                </a:cxn>
                <a:cxn ang="0">
                  <a:pos x="5673" y="17385"/>
                </a:cxn>
                <a:cxn ang="0">
                  <a:pos x="4873" y="13538"/>
                </a:cxn>
                <a:cxn ang="0">
                  <a:pos x="2618" y="11077"/>
                </a:cxn>
                <a:cxn ang="0">
                  <a:pos x="0" y="9385"/>
                </a:cxn>
                <a:cxn ang="0">
                  <a:pos x="727" y="9385"/>
                </a:cxn>
                <a:cxn ang="0">
                  <a:pos x="1164" y="7231"/>
                </a:cxn>
                <a:cxn ang="0">
                  <a:pos x="1164" y="4769"/>
                </a:cxn>
                <a:cxn ang="0">
                  <a:pos x="2982" y="3077"/>
                </a:cxn>
                <a:cxn ang="0">
                  <a:pos x="2982" y="615"/>
                </a:cxn>
              </a:cxnLst>
              <a:rect l="0" t="0" r="r" b="b"/>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1" name="Freeform 231"/>
            <p:cNvSpPr>
              <a:spLocks/>
            </p:cNvSpPr>
            <p:nvPr/>
          </p:nvSpPr>
          <p:spPr bwMode="auto">
            <a:xfrm>
              <a:off x="2082800" y="3705225"/>
              <a:ext cx="53975" cy="20638"/>
            </a:xfrm>
            <a:custGeom>
              <a:avLst/>
              <a:gdLst/>
              <a:ahLst/>
              <a:cxnLst>
                <a:cxn ang="0">
                  <a:pos x="11190" y="19375"/>
                </a:cxn>
                <a:cxn ang="0">
                  <a:pos x="3810" y="19375"/>
                </a:cxn>
                <a:cxn ang="0">
                  <a:pos x="0" y="9375"/>
                </a:cxn>
                <a:cxn ang="0">
                  <a:pos x="3810" y="0"/>
                </a:cxn>
                <a:cxn ang="0">
                  <a:pos x="15952" y="6250"/>
                </a:cxn>
                <a:cxn ang="0">
                  <a:pos x="19762" y="19375"/>
                </a:cxn>
                <a:cxn ang="0">
                  <a:pos x="11190" y="19375"/>
                </a:cxn>
              </a:cxnLst>
              <a:rect l="0" t="0" r="r" b="b"/>
              <a:pathLst>
                <a:path w="20000" h="20000">
                  <a:moveTo>
                    <a:pt x="11190" y="19375"/>
                  </a:moveTo>
                  <a:lnTo>
                    <a:pt x="3810" y="19375"/>
                  </a:lnTo>
                  <a:lnTo>
                    <a:pt x="0" y="9375"/>
                  </a:lnTo>
                  <a:lnTo>
                    <a:pt x="3810" y="0"/>
                  </a:lnTo>
                  <a:lnTo>
                    <a:pt x="15952" y="6250"/>
                  </a:lnTo>
                  <a:lnTo>
                    <a:pt x="19762" y="19375"/>
                  </a:lnTo>
                  <a:lnTo>
                    <a:pt x="11190"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2" name="Freeform 232"/>
            <p:cNvSpPr>
              <a:spLocks/>
            </p:cNvSpPr>
            <p:nvPr/>
          </p:nvSpPr>
          <p:spPr bwMode="auto">
            <a:xfrm>
              <a:off x="839788" y="1385888"/>
              <a:ext cx="2028825" cy="1538287"/>
            </a:xfrm>
            <a:custGeom>
              <a:avLst/>
              <a:gdLst/>
              <a:ahLst/>
              <a:cxnLst>
                <a:cxn ang="0">
                  <a:pos x="4118" y="1024"/>
                </a:cxn>
                <a:cxn ang="0">
                  <a:pos x="5870" y="768"/>
                </a:cxn>
                <a:cxn ang="0">
                  <a:pos x="5219" y="1148"/>
                </a:cxn>
                <a:cxn ang="0">
                  <a:pos x="6483" y="553"/>
                </a:cxn>
                <a:cxn ang="0">
                  <a:pos x="6740" y="1668"/>
                </a:cxn>
                <a:cxn ang="0">
                  <a:pos x="8454" y="2477"/>
                </a:cxn>
                <a:cxn ang="0">
                  <a:pos x="9362" y="3501"/>
                </a:cxn>
                <a:cxn ang="0">
                  <a:pos x="9656" y="4352"/>
                </a:cxn>
                <a:cxn ang="0">
                  <a:pos x="9887" y="3501"/>
                </a:cxn>
                <a:cxn ang="0">
                  <a:pos x="10989" y="3931"/>
                </a:cxn>
                <a:cxn ang="0">
                  <a:pos x="12253" y="4525"/>
                </a:cxn>
                <a:cxn ang="0">
                  <a:pos x="12666" y="4352"/>
                </a:cxn>
                <a:cxn ang="0">
                  <a:pos x="12509" y="5078"/>
                </a:cxn>
                <a:cxn ang="0">
                  <a:pos x="13091" y="4145"/>
                </a:cxn>
                <a:cxn ang="0">
                  <a:pos x="13548" y="3625"/>
                </a:cxn>
                <a:cxn ang="0">
                  <a:pos x="13217" y="2898"/>
                </a:cxn>
                <a:cxn ang="0">
                  <a:pos x="13773" y="2263"/>
                </a:cxn>
                <a:cxn ang="0">
                  <a:pos x="14124" y="3369"/>
                </a:cxn>
                <a:cxn ang="0">
                  <a:pos x="14161" y="3840"/>
                </a:cxn>
                <a:cxn ang="0">
                  <a:pos x="14324" y="4905"/>
                </a:cxn>
                <a:cxn ang="0">
                  <a:pos x="15388" y="4013"/>
                </a:cxn>
                <a:cxn ang="0">
                  <a:pos x="16008" y="4955"/>
                </a:cxn>
                <a:cxn ang="0">
                  <a:pos x="14906" y="5632"/>
                </a:cxn>
                <a:cxn ang="0">
                  <a:pos x="13805" y="6532"/>
                </a:cxn>
                <a:cxn ang="0">
                  <a:pos x="13379" y="7424"/>
                </a:cxn>
                <a:cxn ang="0">
                  <a:pos x="12178" y="7300"/>
                </a:cxn>
                <a:cxn ang="0">
                  <a:pos x="11602" y="8885"/>
                </a:cxn>
                <a:cxn ang="0">
                  <a:pos x="11145" y="11709"/>
                </a:cxn>
                <a:cxn ang="0">
                  <a:pos x="12804" y="13022"/>
                </a:cxn>
                <a:cxn ang="0">
                  <a:pos x="13548" y="15376"/>
                </a:cxn>
                <a:cxn ang="0">
                  <a:pos x="14969" y="12989"/>
                </a:cxn>
                <a:cxn ang="0">
                  <a:pos x="15519" y="9529"/>
                </a:cxn>
                <a:cxn ang="0">
                  <a:pos x="16915" y="9992"/>
                </a:cxn>
                <a:cxn ang="0">
                  <a:pos x="16946" y="11536"/>
                </a:cxn>
                <a:cxn ang="0">
                  <a:pos x="18536" y="10760"/>
                </a:cxn>
                <a:cxn ang="0">
                  <a:pos x="19675" y="14269"/>
                </a:cxn>
                <a:cxn ang="0">
                  <a:pos x="19637" y="14913"/>
                </a:cxn>
                <a:cxn ang="0">
                  <a:pos x="18667" y="16491"/>
                </a:cxn>
                <a:cxn ang="0">
                  <a:pos x="16915" y="16837"/>
                </a:cxn>
                <a:cxn ang="0">
                  <a:pos x="17040" y="17647"/>
                </a:cxn>
                <a:cxn ang="0">
                  <a:pos x="17109" y="19306"/>
                </a:cxn>
                <a:cxn ang="0">
                  <a:pos x="17109" y="18761"/>
                </a:cxn>
                <a:cxn ang="0">
                  <a:pos x="16108" y="17812"/>
                </a:cxn>
                <a:cxn ang="0">
                  <a:pos x="13642" y="19100"/>
                </a:cxn>
                <a:cxn ang="0">
                  <a:pos x="13185" y="19653"/>
                </a:cxn>
                <a:cxn ang="0">
                  <a:pos x="12509" y="19306"/>
                </a:cxn>
                <a:cxn ang="0">
                  <a:pos x="13091" y="18629"/>
                </a:cxn>
                <a:cxn ang="0">
                  <a:pos x="11859" y="17044"/>
                </a:cxn>
                <a:cxn ang="0">
                  <a:pos x="10144" y="16573"/>
                </a:cxn>
                <a:cxn ang="0">
                  <a:pos x="9618" y="15723"/>
                </a:cxn>
                <a:cxn ang="0">
                  <a:pos x="1358" y="13501"/>
                </a:cxn>
                <a:cxn ang="0">
                  <a:pos x="1621" y="10462"/>
                </a:cxn>
                <a:cxn ang="0">
                  <a:pos x="870" y="7605"/>
                </a:cxn>
                <a:cxn ang="0">
                  <a:pos x="1909" y="2139"/>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pattFill prst="pct70">
              <a:fgClr>
                <a:srgbClr val="000099"/>
              </a:fgClr>
              <a:bgClr>
                <a:schemeClr val="bg1"/>
              </a:bgClr>
            </a:patt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3" name="Freeform 233"/>
            <p:cNvSpPr>
              <a:spLocks/>
            </p:cNvSpPr>
            <p:nvPr/>
          </p:nvSpPr>
          <p:spPr bwMode="auto">
            <a:xfrm>
              <a:off x="2344738" y="1484313"/>
              <a:ext cx="539750" cy="654050"/>
            </a:xfrm>
            <a:custGeom>
              <a:avLst/>
              <a:gdLst/>
              <a:ahLst/>
              <a:cxnLst>
                <a:cxn ang="0">
                  <a:pos x="11694" y="19670"/>
                </a:cxn>
                <a:cxn ang="0">
                  <a:pos x="8776" y="17245"/>
                </a:cxn>
                <a:cxn ang="0">
                  <a:pos x="8282" y="16256"/>
                </a:cxn>
                <a:cxn ang="0">
                  <a:pos x="7200" y="15461"/>
                </a:cxn>
                <a:cxn ang="0">
                  <a:pos x="5129" y="15461"/>
                </a:cxn>
                <a:cxn ang="0">
                  <a:pos x="5129" y="13560"/>
                </a:cxn>
                <a:cxn ang="0">
                  <a:pos x="7906" y="13637"/>
                </a:cxn>
                <a:cxn ang="0">
                  <a:pos x="8282" y="12726"/>
                </a:cxn>
                <a:cxn ang="0">
                  <a:pos x="10729" y="11445"/>
                </a:cxn>
                <a:cxn ang="0">
                  <a:pos x="10118" y="9350"/>
                </a:cxn>
                <a:cxn ang="0">
                  <a:pos x="8776" y="8516"/>
                </a:cxn>
                <a:cxn ang="0">
                  <a:pos x="8776" y="6731"/>
                </a:cxn>
                <a:cxn ang="0">
                  <a:pos x="7812" y="6421"/>
                </a:cxn>
                <a:cxn ang="0">
                  <a:pos x="5600" y="6421"/>
                </a:cxn>
                <a:cxn ang="0">
                  <a:pos x="4047" y="6421"/>
                </a:cxn>
                <a:cxn ang="0">
                  <a:pos x="494" y="5218"/>
                </a:cxn>
                <a:cxn ang="0">
                  <a:pos x="1459" y="3802"/>
                </a:cxn>
                <a:cxn ang="0">
                  <a:pos x="1224" y="2211"/>
                </a:cxn>
                <a:cxn ang="0">
                  <a:pos x="3176" y="698"/>
                </a:cxn>
                <a:cxn ang="0">
                  <a:pos x="6212" y="504"/>
                </a:cxn>
                <a:cxn ang="0">
                  <a:pos x="4047" y="2308"/>
                </a:cxn>
                <a:cxn ang="0">
                  <a:pos x="2447" y="4597"/>
                </a:cxn>
                <a:cxn ang="0">
                  <a:pos x="4141" y="3608"/>
                </a:cxn>
                <a:cxn ang="0">
                  <a:pos x="5365" y="2017"/>
                </a:cxn>
                <a:cxn ang="0">
                  <a:pos x="9506" y="912"/>
                </a:cxn>
                <a:cxn ang="0">
                  <a:pos x="9153" y="2619"/>
                </a:cxn>
                <a:cxn ang="0">
                  <a:pos x="9506" y="3414"/>
                </a:cxn>
                <a:cxn ang="0">
                  <a:pos x="11082" y="3007"/>
                </a:cxn>
                <a:cxn ang="0">
                  <a:pos x="13294" y="3919"/>
                </a:cxn>
                <a:cxn ang="0">
                  <a:pos x="12329" y="4714"/>
                </a:cxn>
                <a:cxn ang="0">
                  <a:pos x="14400" y="5121"/>
                </a:cxn>
                <a:cxn ang="0">
                  <a:pos x="15224" y="6421"/>
                </a:cxn>
                <a:cxn ang="0">
                  <a:pos x="15953" y="7818"/>
                </a:cxn>
                <a:cxn ang="0">
                  <a:pos x="15835" y="8632"/>
                </a:cxn>
                <a:cxn ang="0">
                  <a:pos x="15600" y="9641"/>
                </a:cxn>
                <a:cxn ang="0">
                  <a:pos x="18024" y="11445"/>
                </a:cxn>
                <a:cxn ang="0">
                  <a:pos x="19976" y="13036"/>
                </a:cxn>
                <a:cxn ang="0">
                  <a:pos x="17529" y="14665"/>
                </a:cxn>
                <a:cxn ang="0">
                  <a:pos x="15600" y="13851"/>
                </a:cxn>
                <a:cxn ang="0">
                  <a:pos x="14635" y="13637"/>
                </a:cxn>
                <a:cxn ang="0">
                  <a:pos x="14635" y="15655"/>
                </a:cxn>
                <a:cxn ang="0">
                  <a:pos x="14988" y="18661"/>
                </a:cxn>
                <a:cxn ang="0">
                  <a:pos x="13059" y="17866"/>
                </a:cxn>
                <a:cxn ang="0">
                  <a:pos x="13294" y="19379"/>
                </a:cxn>
              </a:cxnLst>
              <a:rect l="0" t="0" r="r" b="b"/>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4" name="Freeform 234"/>
            <p:cNvSpPr>
              <a:spLocks/>
            </p:cNvSpPr>
            <p:nvPr/>
          </p:nvSpPr>
          <p:spPr bwMode="auto">
            <a:xfrm>
              <a:off x="2540000" y="928688"/>
              <a:ext cx="769938" cy="457200"/>
            </a:xfrm>
            <a:custGeom>
              <a:avLst/>
              <a:gdLst/>
              <a:ahLst/>
              <a:cxnLst>
                <a:cxn ang="0">
                  <a:pos x="4106" y="19667"/>
                </a:cxn>
                <a:cxn ang="0">
                  <a:pos x="4270" y="18835"/>
                </a:cxn>
                <a:cxn ang="0">
                  <a:pos x="3397" y="18946"/>
                </a:cxn>
                <a:cxn ang="0">
                  <a:pos x="758" y="18086"/>
                </a:cxn>
                <a:cxn ang="0">
                  <a:pos x="66" y="16949"/>
                </a:cxn>
                <a:cxn ang="0">
                  <a:pos x="1105" y="15506"/>
                </a:cxn>
                <a:cxn ang="0">
                  <a:pos x="2045" y="15090"/>
                </a:cxn>
                <a:cxn ang="0">
                  <a:pos x="2885" y="14064"/>
                </a:cxn>
                <a:cxn ang="0">
                  <a:pos x="3149" y="16227"/>
                </a:cxn>
                <a:cxn ang="0">
                  <a:pos x="4946" y="15090"/>
                </a:cxn>
                <a:cxn ang="0">
                  <a:pos x="3842" y="15201"/>
                </a:cxn>
                <a:cxn ang="0">
                  <a:pos x="5375" y="12067"/>
                </a:cxn>
                <a:cxn ang="0">
                  <a:pos x="6134" y="12483"/>
                </a:cxn>
                <a:cxn ang="0">
                  <a:pos x="6051" y="11623"/>
                </a:cxn>
                <a:cxn ang="0">
                  <a:pos x="5622" y="9071"/>
                </a:cxn>
                <a:cxn ang="0">
                  <a:pos x="6562" y="7490"/>
                </a:cxn>
                <a:cxn ang="0">
                  <a:pos x="7420" y="9487"/>
                </a:cxn>
                <a:cxn ang="0">
                  <a:pos x="8359" y="10208"/>
                </a:cxn>
                <a:cxn ang="0">
                  <a:pos x="7683" y="8044"/>
                </a:cxn>
                <a:cxn ang="0">
                  <a:pos x="9728" y="7906"/>
                </a:cxn>
                <a:cxn ang="0">
                  <a:pos x="10585" y="6907"/>
                </a:cxn>
                <a:cxn ang="0">
                  <a:pos x="10404" y="6186"/>
                </a:cxn>
                <a:cxn ang="0">
                  <a:pos x="7585" y="7184"/>
                </a:cxn>
                <a:cxn ang="0">
                  <a:pos x="7585" y="5603"/>
                </a:cxn>
                <a:cxn ang="0">
                  <a:pos x="7848" y="5049"/>
                </a:cxn>
                <a:cxn ang="0">
                  <a:pos x="5622" y="4882"/>
                </a:cxn>
                <a:cxn ang="0">
                  <a:pos x="5375" y="4161"/>
                </a:cxn>
                <a:cxn ang="0">
                  <a:pos x="5787" y="2746"/>
                </a:cxn>
                <a:cxn ang="0">
                  <a:pos x="7238" y="1886"/>
                </a:cxn>
                <a:cxn ang="0">
                  <a:pos x="8524" y="1886"/>
                </a:cxn>
                <a:cxn ang="0">
                  <a:pos x="9052" y="1165"/>
                </a:cxn>
                <a:cxn ang="0">
                  <a:pos x="10585" y="1165"/>
                </a:cxn>
                <a:cxn ang="0">
                  <a:pos x="11261" y="3024"/>
                </a:cxn>
                <a:cxn ang="0">
                  <a:pos x="12119" y="444"/>
                </a:cxn>
                <a:cxn ang="0">
                  <a:pos x="13916" y="2330"/>
                </a:cxn>
                <a:cxn ang="0">
                  <a:pos x="15268" y="749"/>
                </a:cxn>
                <a:cxn ang="0">
                  <a:pos x="15878" y="860"/>
                </a:cxn>
                <a:cxn ang="0">
                  <a:pos x="16373" y="1581"/>
                </a:cxn>
                <a:cxn ang="0">
                  <a:pos x="17246" y="860"/>
                </a:cxn>
                <a:cxn ang="0">
                  <a:pos x="18434" y="2330"/>
                </a:cxn>
                <a:cxn ang="0">
                  <a:pos x="18434" y="3024"/>
                </a:cxn>
                <a:cxn ang="0">
                  <a:pos x="19984" y="5049"/>
                </a:cxn>
                <a:cxn ang="0">
                  <a:pos x="18434" y="6463"/>
                </a:cxn>
                <a:cxn ang="0">
                  <a:pos x="15697" y="6768"/>
                </a:cxn>
                <a:cxn ang="0">
                  <a:pos x="17659" y="7184"/>
                </a:cxn>
                <a:cxn ang="0">
                  <a:pos x="15268" y="8766"/>
                </a:cxn>
                <a:cxn ang="0">
                  <a:pos x="13735" y="10208"/>
                </a:cxn>
                <a:cxn ang="0">
                  <a:pos x="11954" y="11789"/>
                </a:cxn>
                <a:cxn ang="0">
                  <a:pos x="9893" y="12067"/>
                </a:cxn>
                <a:cxn ang="0">
                  <a:pos x="8112" y="12926"/>
                </a:cxn>
                <a:cxn ang="0">
                  <a:pos x="9629" y="13953"/>
                </a:cxn>
                <a:cxn ang="0">
                  <a:pos x="8524" y="15784"/>
                </a:cxn>
                <a:cxn ang="0">
                  <a:pos x="6991" y="16505"/>
                </a:cxn>
                <a:cxn ang="0">
                  <a:pos x="5458" y="16949"/>
                </a:cxn>
                <a:cxn ang="0">
                  <a:pos x="4683" y="16949"/>
                </a:cxn>
                <a:cxn ang="0">
                  <a:pos x="6298" y="18086"/>
                </a:cxn>
                <a:cxn ang="0">
                  <a:pos x="5029" y="19972"/>
                </a:cxn>
              </a:cxnLst>
              <a:rect l="0" t="0" r="r" b="b"/>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5" name="Freeform 235"/>
            <p:cNvSpPr>
              <a:spLocks/>
            </p:cNvSpPr>
            <p:nvPr/>
          </p:nvSpPr>
          <p:spPr bwMode="auto">
            <a:xfrm>
              <a:off x="1693863" y="1362075"/>
              <a:ext cx="374650" cy="290513"/>
            </a:xfrm>
            <a:custGeom>
              <a:avLst/>
              <a:gdLst/>
              <a:ahLst/>
              <a:cxnLst>
                <a:cxn ang="0">
                  <a:pos x="14721" y="19956"/>
                </a:cxn>
                <a:cxn ang="0">
                  <a:pos x="12081" y="18162"/>
                </a:cxn>
                <a:cxn ang="0">
                  <a:pos x="10694" y="17637"/>
                </a:cxn>
                <a:cxn ang="0">
                  <a:pos x="6633" y="18337"/>
                </a:cxn>
                <a:cxn ang="0">
                  <a:pos x="2437" y="17199"/>
                </a:cxn>
                <a:cxn ang="0">
                  <a:pos x="2809" y="15186"/>
                </a:cxn>
                <a:cxn ang="0">
                  <a:pos x="135" y="13348"/>
                </a:cxn>
                <a:cxn ang="0">
                  <a:pos x="135" y="10635"/>
                </a:cxn>
                <a:cxn ang="0">
                  <a:pos x="4535" y="11116"/>
                </a:cxn>
                <a:cxn ang="0">
                  <a:pos x="7885" y="12254"/>
                </a:cxn>
                <a:cxn ang="0">
                  <a:pos x="5245" y="9497"/>
                </a:cxn>
                <a:cxn ang="0">
                  <a:pos x="1015" y="8840"/>
                </a:cxn>
                <a:cxn ang="0">
                  <a:pos x="1387" y="6565"/>
                </a:cxn>
                <a:cxn ang="0">
                  <a:pos x="5956" y="6565"/>
                </a:cxn>
                <a:cxn ang="0">
                  <a:pos x="2809" y="5208"/>
                </a:cxn>
                <a:cxn ang="0">
                  <a:pos x="2267" y="3414"/>
                </a:cxn>
                <a:cxn ang="0">
                  <a:pos x="4196" y="2713"/>
                </a:cxn>
                <a:cxn ang="0">
                  <a:pos x="4535" y="1619"/>
                </a:cxn>
                <a:cxn ang="0">
                  <a:pos x="6971" y="919"/>
                </a:cxn>
                <a:cxn ang="0">
                  <a:pos x="10694" y="0"/>
                </a:cxn>
                <a:cxn ang="0">
                  <a:pos x="8900" y="2932"/>
                </a:cxn>
                <a:cxn ang="0">
                  <a:pos x="11540" y="2713"/>
                </a:cxn>
                <a:cxn ang="0">
                  <a:pos x="12420" y="4551"/>
                </a:cxn>
                <a:cxn ang="0">
                  <a:pos x="12589" y="5208"/>
                </a:cxn>
                <a:cxn ang="0">
                  <a:pos x="14349" y="4551"/>
                </a:cxn>
                <a:cxn ang="0">
                  <a:pos x="14856" y="3414"/>
                </a:cxn>
                <a:cxn ang="0">
                  <a:pos x="14856" y="6565"/>
                </a:cxn>
                <a:cxn ang="0">
                  <a:pos x="14856" y="8840"/>
                </a:cxn>
                <a:cxn ang="0">
                  <a:pos x="16311" y="6346"/>
                </a:cxn>
                <a:cxn ang="0">
                  <a:pos x="18037" y="2932"/>
                </a:cxn>
                <a:cxn ang="0">
                  <a:pos x="19425" y="4770"/>
                </a:cxn>
                <a:cxn ang="0">
                  <a:pos x="19289" y="7484"/>
                </a:cxn>
                <a:cxn ang="0">
                  <a:pos x="18037" y="10635"/>
                </a:cxn>
                <a:cxn ang="0">
                  <a:pos x="17834" y="12910"/>
                </a:cxn>
                <a:cxn ang="0">
                  <a:pos x="18579" y="14048"/>
                </a:cxn>
                <a:cxn ang="0">
                  <a:pos x="19966" y="16543"/>
                </a:cxn>
                <a:cxn ang="0">
                  <a:pos x="18376" y="17199"/>
                </a:cxn>
                <a:cxn ang="0">
                  <a:pos x="16311" y="17199"/>
                </a:cxn>
                <a:cxn ang="0">
                  <a:pos x="17157" y="18337"/>
                </a:cxn>
                <a:cxn ang="0">
                  <a:pos x="16108" y="19956"/>
                </a:cxn>
              </a:cxnLst>
              <a:rect l="0" t="0" r="r" b="b"/>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6" name="Freeform 236"/>
            <p:cNvSpPr>
              <a:spLocks/>
            </p:cNvSpPr>
            <p:nvPr/>
          </p:nvSpPr>
          <p:spPr bwMode="auto">
            <a:xfrm>
              <a:off x="2555875" y="981075"/>
              <a:ext cx="195263" cy="242888"/>
            </a:xfrm>
            <a:custGeom>
              <a:avLst/>
              <a:gdLst/>
              <a:ahLst/>
              <a:cxnLst>
                <a:cxn ang="0">
                  <a:pos x="7036" y="19948"/>
                </a:cxn>
                <a:cxn ang="0">
                  <a:pos x="3974" y="19687"/>
                </a:cxn>
                <a:cxn ang="0">
                  <a:pos x="2671" y="19112"/>
                </a:cxn>
                <a:cxn ang="0">
                  <a:pos x="0" y="17807"/>
                </a:cxn>
                <a:cxn ang="0">
                  <a:pos x="0" y="15352"/>
                </a:cxn>
                <a:cxn ang="0">
                  <a:pos x="2671" y="13473"/>
                </a:cxn>
                <a:cxn ang="0">
                  <a:pos x="8404" y="14308"/>
                </a:cxn>
                <a:cxn ang="0">
                  <a:pos x="8078" y="12167"/>
                </a:cxn>
                <a:cxn ang="0">
                  <a:pos x="3062" y="11854"/>
                </a:cxn>
                <a:cxn ang="0">
                  <a:pos x="261" y="11332"/>
                </a:cxn>
                <a:cxn ang="0">
                  <a:pos x="3974" y="9713"/>
                </a:cxn>
                <a:cxn ang="0">
                  <a:pos x="261" y="9713"/>
                </a:cxn>
                <a:cxn ang="0">
                  <a:pos x="2671" y="6475"/>
                </a:cxn>
                <a:cxn ang="0">
                  <a:pos x="5407" y="7781"/>
                </a:cxn>
                <a:cxn ang="0">
                  <a:pos x="8078" y="6475"/>
                </a:cxn>
                <a:cxn ang="0">
                  <a:pos x="5407" y="6475"/>
                </a:cxn>
                <a:cxn ang="0">
                  <a:pos x="3974" y="5117"/>
                </a:cxn>
                <a:cxn ang="0">
                  <a:pos x="6384" y="4021"/>
                </a:cxn>
                <a:cxn ang="0">
                  <a:pos x="9772" y="4804"/>
                </a:cxn>
                <a:cxn ang="0">
                  <a:pos x="10749" y="4021"/>
                </a:cxn>
                <a:cxn ang="0">
                  <a:pos x="9772" y="2977"/>
                </a:cxn>
                <a:cxn ang="0">
                  <a:pos x="11792" y="2141"/>
                </a:cxn>
                <a:cxn ang="0">
                  <a:pos x="15505" y="0"/>
                </a:cxn>
                <a:cxn ang="0">
                  <a:pos x="17915" y="1619"/>
                </a:cxn>
                <a:cxn ang="0">
                  <a:pos x="16873" y="3499"/>
                </a:cxn>
                <a:cxn ang="0">
                  <a:pos x="16873" y="6162"/>
                </a:cxn>
                <a:cxn ang="0">
                  <a:pos x="17915" y="6997"/>
                </a:cxn>
                <a:cxn ang="0">
                  <a:pos x="17264" y="9138"/>
                </a:cxn>
                <a:cxn ang="0">
                  <a:pos x="18893" y="10548"/>
                </a:cxn>
                <a:cxn ang="0">
                  <a:pos x="16873" y="13473"/>
                </a:cxn>
                <a:cxn ang="0">
                  <a:pos x="18893" y="12898"/>
                </a:cxn>
                <a:cxn ang="0">
                  <a:pos x="19935" y="15614"/>
                </a:cxn>
                <a:cxn ang="0">
                  <a:pos x="18241" y="15614"/>
                </a:cxn>
                <a:cxn ang="0">
                  <a:pos x="15505" y="16449"/>
                </a:cxn>
                <a:cxn ang="0">
                  <a:pos x="12508" y="17493"/>
                </a:cxn>
                <a:cxn ang="0">
                  <a:pos x="13550" y="15352"/>
                </a:cxn>
                <a:cxn ang="0">
                  <a:pos x="11140" y="16449"/>
                </a:cxn>
                <a:cxn ang="0">
                  <a:pos x="10749" y="18329"/>
                </a:cxn>
                <a:cxn ang="0">
                  <a:pos x="9121" y="18590"/>
                </a:cxn>
                <a:cxn ang="0">
                  <a:pos x="7036" y="19948"/>
                </a:cxn>
              </a:cxnLst>
              <a:rect l="0" t="0" r="r" b="b"/>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7" name="Freeform 237"/>
            <p:cNvSpPr>
              <a:spLocks/>
            </p:cNvSpPr>
            <p:nvPr/>
          </p:nvSpPr>
          <p:spPr bwMode="auto">
            <a:xfrm>
              <a:off x="1598613" y="1247775"/>
              <a:ext cx="290512" cy="184150"/>
            </a:xfrm>
            <a:custGeom>
              <a:avLst/>
              <a:gdLst/>
              <a:ahLst/>
              <a:cxnLst>
                <a:cxn ang="0">
                  <a:pos x="2495" y="19931"/>
                </a:cxn>
                <a:cxn ang="0">
                  <a:pos x="1357" y="19931"/>
                </a:cxn>
                <a:cxn ang="0">
                  <a:pos x="1794" y="17801"/>
                </a:cxn>
                <a:cxn ang="0">
                  <a:pos x="1794" y="16014"/>
                </a:cxn>
                <a:cxn ang="0">
                  <a:pos x="875" y="14914"/>
                </a:cxn>
                <a:cxn ang="0">
                  <a:pos x="0" y="13127"/>
                </a:cxn>
                <a:cxn ang="0">
                  <a:pos x="2057" y="11340"/>
                </a:cxn>
                <a:cxn ang="0">
                  <a:pos x="3151" y="9210"/>
                </a:cxn>
                <a:cxn ang="0">
                  <a:pos x="4726" y="9210"/>
                </a:cxn>
                <a:cxn ang="0">
                  <a:pos x="4989" y="8522"/>
                </a:cxn>
                <a:cxn ang="0">
                  <a:pos x="4726" y="7423"/>
                </a:cxn>
                <a:cxn ang="0">
                  <a:pos x="4989" y="7423"/>
                </a:cxn>
                <a:cxn ang="0">
                  <a:pos x="5427" y="7423"/>
                </a:cxn>
                <a:cxn ang="0">
                  <a:pos x="8403" y="4605"/>
                </a:cxn>
                <a:cxn ang="0">
                  <a:pos x="7921" y="3162"/>
                </a:cxn>
                <a:cxn ang="0">
                  <a:pos x="9059" y="0"/>
                </a:cxn>
                <a:cxn ang="0">
                  <a:pos x="11554" y="275"/>
                </a:cxn>
                <a:cxn ang="0">
                  <a:pos x="11991" y="1100"/>
                </a:cxn>
                <a:cxn ang="0">
                  <a:pos x="14923" y="1787"/>
                </a:cxn>
                <a:cxn ang="0">
                  <a:pos x="14923" y="2818"/>
                </a:cxn>
                <a:cxn ang="0">
                  <a:pos x="15624" y="3918"/>
                </a:cxn>
                <a:cxn ang="0">
                  <a:pos x="14486" y="4948"/>
                </a:cxn>
                <a:cxn ang="0">
                  <a:pos x="16105" y="4605"/>
                </a:cxn>
                <a:cxn ang="0">
                  <a:pos x="16280" y="4605"/>
                </a:cxn>
                <a:cxn ang="0">
                  <a:pos x="16105" y="6392"/>
                </a:cxn>
                <a:cxn ang="0">
                  <a:pos x="17199" y="4948"/>
                </a:cxn>
                <a:cxn ang="0">
                  <a:pos x="17199" y="4605"/>
                </a:cxn>
                <a:cxn ang="0">
                  <a:pos x="18600" y="4948"/>
                </a:cxn>
                <a:cxn ang="0">
                  <a:pos x="19256" y="5704"/>
                </a:cxn>
                <a:cxn ang="0">
                  <a:pos x="19256" y="9210"/>
                </a:cxn>
                <a:cxn ang="0">
                  <a:pos x="19956" y="11340"/>
                </a:cxn>
                <a:cxn ang="0">
                  <a:pos x="18118" y="12096"/>
                </a:cxn>
                <a:cxn ang="0">
                  <a:pos x="16105" y="12440"/>
                </a:cxn>
                <a:cxn ang="0">
                  <a:pos x="13348" y="13127"/>
                </a:cxn>
                <a:cxn ang="0">
                  <a:pos x="11991" y="13883"/>
                </a:cxn>
                <a:cxn ang="0">
                  <a:pos x="10460" y="15258"/>
                </a:cxn>
                <a:cxn ang="0">
                  <a:pos x="9059" y="15258"/>
                </a:cxn>
                <a:cxn ang="0">
                  <a:pos x="8578" y="14914"/>
                </a:cxn>
                <a:cxn ang="0">
                  <a:pos x="7221" y="17045"/>
                </a:cxn>
                <a:cxn ang="0">
                  <a:pos x="6083" y="19519"/>
                </a:cxn>
                <a:cxn ang="0">
                  <a:pos x="4726" y="18832"/>
                </a:cxn>
                <a:cxn ang="0">
                  <a:pos x="2495" y="19931"/>
                </a:cxn>
              </a:cxnLst>
              <a:rect l="0" t="0" r="r" b="b"/>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8" name="Freeform 238"/>
            <p:cNvSpPr>
              <a:spLocks/>
            </p:cNvSpPr>
            <p:nvPr/>
          </p:nvSpPr>
          <p:spPr bwMode="auto">
            <a:xfrm>
              <a:off x="2403475" y="1266825"/>
              <a:ext cx="293688" cy="196850"/>
            </a:xfrm>
            <a:custGeom>
              <a:avLst/>
              <a:gdLst/>
              <a:ahLst/>
              <a:cxnLst>
                <a:cxn ang="0">
                  <a:pos x="16760" y="19936"/>
                </a:cxn>
                <a:cxn ang="0">
                  <a:pos x="14125" y="19936"/>
                </a:cxn>
                <a:cxn ang="0">
                  <a:pos x="12095" y="18907"/>
                </a:cxn>
                <a:cxn ang="0">
                  <a:pos x="9201" y="18264"/>
                </a:cxn>
                <a:cxn ang="0">
                  <a:pos x="5832" y="17299"/>
                </a:cxn>
                <a:cxn ang="0">
                  <a:pos x="2894" y="16270"/>
                </a:cxn>
                <a:cxn ang="0">
                  <a:pos x="1123" y="13891"/>
                </a:cxn>
                <a:cxn ang="0">
                  <a:pos x="1771" y="11961"/>
                </a:cxn>
                <a:cxn ang="0">
                  <a:pos x="2678" y="9582"/>
                </a:cxn>
                <a:cxn ang="0">
                  <a:pos x="2894" y="6945"/>
                </a:cxn>
                <a:cxn ang="0">
                  <a:pos x="2678" y="5273"/>
                </a:cxn>
                <a:cxn ang="0">
                  <a:pos x="691" y="4309"/>
                </a:cxn>
                <a:cxn ang="0">
                  <a:pos x="0" y="2315"/>
                </a:cxn>
                <a:cxn ang="0">
                  <a:pos x="432" y="0"/>
                </a:cxn>
                <a:cxn ang="0">
                  <a:pos x="2203" y="0"/>
                </a:cxn>
                <a:cxn ang="0">
                  <a:pos x="4492" y="2315"/>
                </a:cxn>
                <a:cxn ang="0">
                  <a:pos x="5400" y="3280"/>
                </a:cxn>
                <a:cxn ang="0">
                  <a:pos x="7387" y="5273"/>
                </a:cxn>
                <a:cxn ang="0">
                  <a:pos x="8035" y="7588"/>
                </a:cxn>
                <a:cxn ang="0">
                  <a:pos x="6955" y="7588"/>
                </a:cxn>
                <a:cxn ang="0">
                  <a:pos x="6523" y="8617"/>
                </a:cxn>
                <a:cxn ang="0">
                  <a:pos x="6523" y="9582"/>
                </a:cxn>
                <a:cxn ang="0">
                  <a:pos x="7387" y="11961"/>
                </a:cxn>
                <a:cxn ang="0">
                  <a:pos x="9201" y="12283"/>
                </a:cxn>
                <a:cxn ang="0">
                  <a:pos x="10972" y="13633"/>
                </a:cxn>
                <a:cxn ang="0">
                  <a:pos x="13866" y="13633"/>
                </a:cxn>
                <a:cxn ang="0">
                  <a:pos x="15896" y="12990"/>
                </a:cxn>
                <a:cxn ang="0">
                  <a:pos x="18618" y="13891"/>
                </a:cxn>
                <a:cxn ang="0">
                  <a:pos x="19957" y="15627"/>
                </a:cxn>
                <a:cxn ang="0">
                  <a:pos x="19957" y="16656"/>
                </a:cxn>
                <a:cxn ang="0">
                  <a:pos x="18618" y="17942"/>
                </a:cxn>
                <a:cxn ang="0">
                  <a:pos x="17667" y="19293"/>
                </a:cxn>
                <a:cxn ang="0">
                  <a:pos x="16760" y="19936"/>
                </a:cxn>
              </a:cxnLst>
              <a:rect l="0" t="0" r="r" b="b"/>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19" name="Freeform 239"/>
            <p:cNvSpPr>
              <a:spLocks/>
            </p:cNvSpPr>
            <p:nvPr/>
          </p:nvSpPr>
          <p:spPr bwMode="auto">
            <a:xfrm>
              <a:off x="1927225" y="1181100"/>
              <a:ext cx="260350" cy="146050"/>
            </a:xfrm>
            <a:custGeom>
              <a:avLst/>
              <a:gdLst/>
              <a:ahLst/>
              <a:cxnLst>
                <a:cxn ang="0">
                  <a:pos x="16195" y="19913"/>
                </a:cxn>
                <a:cxn ang="0">
                  <a:pos x="12098" y="18515"/>
                </a:cxn>
                <a:cxn ang="0">
                  <a:pos x="12683" y="17205"/>
                </a:cxn>
                <a:cxn ang="0">
                  <a:pos x="3512" y="19039"/>
                </a:cxn>
                <a:cxn ang="0">
                  <a:pos x="2537" y="16332"/>
                </a:cxn>
                <a:cxn ang="0">
                  <a:pos x="4829" y="15371"/>
                </a:cxn>
                <a:cxn ang="0">
                  <a:pos x="8098" y="15371"/>
                </a:cxn>
                <a:cxn ang="0">
                  <a:pos x="9902" y="13100"/>
                </a:cxn>
                <a:cxn ang="0">
                  <a:pos x="5317" y="12664"/>
                </a:cxn>
                <a:cxn ang="0">
                  <a:pos x="6829" y="10480"/>
                </a:cxn>
                <a:cxn ang="0">
                  <a:pos x="6585" y="9432"/>
                </a:cxn>
                <a:cxn ang="0">
                  <a:pos x="3317" y="12664"/>
                </a:cxn>
                <a:cxn ang="0">
                  <a:pos x="1317" y="11790"/>
                </a:cxn>
                <a:cxn ang="0">
                  <a:pos x="0" y="8122"/>
                </a:cxn>
                <a:cxn ang="0">
                  <a:pos x="2780" y="5852"/>
                </a:cxn>
                <a:cxn ang="0">
                  <a:pos x="4585" y="3144"/>
                </a:cxn>
                <a:cxn ang="0">
                  <a:pos x="6829" y="873"/>
                </a:cxn>
                <a:cxn ang="0">
                  <a:pos x="9366" y="0"/>
                </a:cxn>
                <a:cxn ang="0">
                  <a:pos x="9366" y="3581"/>
                </a:cxn>
                <a:cxn ang="0">
                  <a:pos x="10634" y="3581"/>
                </a:cxn>
                <a:cxn ang="0">
                  <a:pos x="11366" y="5502"/>
                </a:cxn>
                <a:cxn ang="0">
                  <a:pos x="10878" y="8122"/>
                </a:cxn>
                <a:cxn ang="0">
                  <a:pos x="10634" y="11354"/>
                </a:cxn>
                <a:cxn ang="0">
                  <a:pos x="11902" y="11790"/>
                </a:cxn>
                <a:cxn ang="0">
                  <a:pos x="13415" y="13100"/>
                </a:cxn>
                <a:cxn ang="0">
                  <a:pos x="14683" y="11354"/>
                </a:cxn>
                <a:cxn ang="0">
                  <a:pos x="15415" y="8122"/>
                </a:cxn>
                <a:cxn ang="0">
                  <a:pos x="16683" y="4454"/>
                </a:cxn>
                <a:cxn ang="0">
                  <a:pos x="19171" y="2271"/>
                </a:cxn>
                <a:cxn ang="0">
                  <a:pos x="18488" y="5852"/>
                </a:cxn>
                <a:cxn ang="0">
                  <a:pos x="17463" y="10480"/>
                </a:cxn>
                <a:cxn ang="0">
                  <a:pos x="17951" y="12664"/>
                </a:cxn>
                <a:cxn ang="0">
                  <a:pos x="19463" y="11354"/>
                </a:cxn>
                <a:cxn ang="0">
                  <a:pos x="19951" y="13100"/>
                </a:cxn>
                <a:cxn ang="0">
                  <a:pos x="18488" y="17642"/>
                </a:cxn>
                <a:cxn ang="0">
                  <a:pos x="16195" y="19913"/>
                </a:cxn>
              </a:cxnLst>
              <a:rect l="0" t="0" r="r" b="b"/>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0" name="Freeform 240"/>
            <p:cNvSpPr>
              <a:spLocks/>
            </p:cNvSpPr>
            <p:nvPr/>
          </p:nvSpPr>
          <p:spPr bwMode="auto">
            <a:xfrm>
              <a:off x="2733675" y="2603500"/>
              <a:ext cx="171450" cy="196850"/>
            </a:xfrm>
            <a:custGeom>
              <a:avLst/>
              <a:gdLst/>
              <a:ahLst/>
              <a:cxnLst>
                <a:cxn ang="0">
                  <a:pos x="17630" y="19936"/>
                </a:cxn>
                <a:cxn ang="0">
                  <a:pos x="14963" y="18907"/>
                </a:cxn>
                <a:cxn ang="0">
                  <a:pos x="16148" y="16270"/>
                </a:cxn>
                <a:cxn ang="0">
                  <a:pos x="15704" y="15627"/>
                </a:cxn>
                <a:cxn ang="0">
                  <a:pos x="13778" y="17299"/>
                </a:cxn>
                <a:cxn ang="0">
                  <a:pos x="9556" y="18264"/>
                </a:cxn>
                <a:cxn ang="0">
                  <a:pos x="12667" y="16270"/>
                </a:cxn>
                <a:cxn ang="0">
                  <a:pos x="9556" y="16270"/>
                </a:cxn>
                <a:cxn ang="0">
                  <a:pos x="0" y="15627"/>
                </a:cxn>
                <a:cxn ang="0">
                  <a:pos x="0" y="13955"/>
                </a:cxn>
                <a:cxn ang="0">
                  <a:pos x="2667" y="12605"/>
                </a:cxn>
                <a:cxn ang="0">
                  <a:pos x="741" y="11961"/>
                </a:cxn>
                <a:cxn ang="0">
                  <a:pos x="4519" y="9968"/>
                </a:cxn>
                <a:cxn ang="0">
                  <a:pos x="4519" y="8682"/>
                </a:cxn>
                <a:cxn ang="0">
                  <a:pos x="7704" y="5659"/>
                </a:cxn>
                <a:cxn ang="0">
                  <a:pos x="9926" y="1672"/>
                </a:cxn>
                <a:cxn ang="0">
                  <a:pos x="13778" y="643"/>
                </a:cxn>
                <a:cxn ang="0">
                  <a:pos x="15704" y="0"/>
                </a:cxn>
                <a:cxn ang="0">
                  <a:pos x="13778" y="3023"/>
                </a:cxn>
                <a:cxn ang="0">
                  <a:pos x="8741" y="7653"/>
                </a:cxn>
                <a:cxn ang="0">
                  <a:pos x="11481" y="6688"/>
                </a:cxn>
                <a:cxn ang="0">
                  <a:pos x="12667" y="6945"/>
                </a:cxn>
                <a:cxn ang="0">
                  <a:pos x="11481" y="8682"/>
                </a:cxn>
                <a:cxn ang="0">
                  <a:pos x="14963" y="8682"/>
                </a:cxn>
                <a:cxn ang="0">
                  <a:pos x="18741" y="9968"/>
                </a:cxn>
                <a:cxn ang="0">
                  <a:pos x="17630" y="11318"/>
                </a:cxn>
                <a:cxn ang="0">
                  <a:pos x="17630" y="12990"/>
                </a:cxn>
                <a:cxn ang="0">
                  <a:pos x="19556" y="12605"/>
                </a:cxn>
                <a:cxn ang="0">
                  <a:pos x="19926" y="13955"/>
                </a:cxn>
                <a:cxn ang="0">
                  <a:pos x="19926" y="15627"/>
                </a:cxn>
                <a:cxn ang="0">
                  <a:pos x="19556" y="17299"/>
                </a:cxn>
                <a:cxn ang="0">
                  <a:pos x="17630" y="19936"/>
                </a:cxn>
              </a:cxnLst>
              <a:rect l="0" t="0" r="r" b="b"/>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1" name="Freeform 241"/>
            <p:cNvSpPr>
              <a:spLocks/>
            </p:cNvSpPr>
            <p:nvPr/>
          </p:nvSpPr>
          <p:spPr bwMode="auto">
            <a:xfrm>
              <a:off x="2124075" y="1422400"/>
              <a:ext cx="152400" cy="146050"/>
            </a:xfrm>
            <a:custGeom>
              <a:avLst/>
              <a:gdLst/>
              <a:ahLst/>
              <a:cxnLst>
                <a:cxn ang="0">
                  <a:pos x="3917" y="19913"/>
                </a:cxn>
                <a:cxn ang="0">
                  <a:pos x="2583" y="19039"/>
                </a:cxn>
                <a:cxn ang="0">
                  <a:pos x="3417" y="16332"/>
                </a:cxn>
                <a:cxn ang="0">
                  <a:pos x="2583" y="13100"/>
                </a:cxn>
                <a:cxn ang="0">
                  <a:pos x="1750" y="10830"/>
                </a:cxn>
                <a:cxn ang="0">
                  <a:pos x="0" y="8559"/>
                </a:cxn>
                <a:cxn ang="0">
                  <a:pos x="0" y="4978"/>
                </a:cxn>
                <a:cxn ang="0">
                  <a:pos x="2583" y="3581"/>
                </a:cxn>
                <a:cxn ang="0">
                  <a:pos x="2583" y="7249"/>
                </a:cxn>
                <a:cxn ang="0">
                  <a:pos x="3917" y="8559"/>
                </a:cxn>
                <a:cxn ang="0">
                  <a:pos x="6083" y="6725"/>
                </a:cxn>
                <a:cxn ang="0">
                  <a:pos x="7333" y="4454"/>
                </a:cxn>
                <a:cxn ang="0">
                  <a:pos x="9500" y="4454"/>
                </a:cxn>
                <a:cxn ang="0">
                  <a:pos x="9500" y="3144"/>
                </a:cxn>
                <a:cxn ang="0">
                  <a:pos x="7333" y="1397"/>
                </a:cxn>
                <a:cxn ang="0">
                  <a:pos x="9500" y="0"/>
                </a:cxn>
                <a:cxn ang="0">
                  <a:pos x="11750" y="0"/>
                </a:cxn>
                <a:cxn ang="0">
                  <a:pos x="13833" y="2271"/>
                </a:cxn>
                <a:cxn ang="0">
                  <a:pos x="18167" y="1397"/>
                </a:cxn>
                <a:cxn ang="0">
                  <a:pos x="19917" y="3144"/>
                </a:cxn>
                <a:cxn ang="0">
                  <a:pos x="18583" y="3581"/>
                </a:cxn>
                <a:cxn ang="0">
                  <a:pos x="16500" y="3581"/>
                </a:cxn>
                <a:cxn ang="0">
                  <a:pos x="17333" y="4454"/>
                </a:cxn>
                <a:cxn ang="0">
                  <a:pos x="16000" y="4454"/>
                </a:cxn>
                <a:cxn ang="0">
                  <a:pos x="12583" y="5852"/>
                </a:cxn>
                <a:cxn ang="0">
                  <a:pos x="12583" y="7249"/>
                </a:cxn>
                <a:cxn ang="0">
                  <a:pos x="13833" y="7249"/>
                </a:cxn>
                <a:cxn ang="0">
                  <a:pos x="15167" y="7249"/>
                </a:cxn>
                <a:cxn ang="0">
                  <a:pos x="16000" y="11703"/>
                </a:cxn>
                <a:cxn ang="0">
                  <a:pos x="13000" y="15371"/>
                </a:cxn>
                <a:cxn ang="0">
                  <a:pos x="10417" y="17642"/>
                </a:cxn>
                <a:cxn ang="0">
                  <a:pos x="7333" y="16681"/>
                </a:cxn>
                <a:cxn ang="0">
                  <a:pos x="8167" y="15371"/>
                </a:cxn>
                <a:cxn ang="0">
                  <a:pos x="6083" y="16681"/>
                </a:cxn>
                <a:cxn ang="0">
                  <a:pos x="6083" y="18515"/>
                </a:cxn>
                <a:cxn ang="0">
                  <a:pos x="3917" y="19913"/>
                </a:cxn>
              </a:cxnLst>
              <a:rect l="0" t="0" r="r" b="b"/>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2" name="Freeform 242"/>
            <p:cNvSpPr>
              <a:spLocks/>
            </p:cNvSpPr>
            <p:nvPr/>
          </p:nvSpPr>
          <p:spPr bwMode="auto">
            <a:xfrm>
              <a:off x="2212975" y="1871663"/>
              <a:ext cx="174625" cy="138112"/>
            </a:xfrm>
            <a:custGeom>
              <a:avLst/>
              <a:gdLst/>
              <a:ahLst/>
              <a:cxnLst>
                <a:cxn ang="0">
                  <a:pos x="17673" y="19908"/>
                </a:cxn>
                <a:cxn ang="0">
                  <a:pos x="13527" y="17982"/>
                </a:cxn>
                <a:cxn ang="0">
                  <a:pos x="13527" y="14220"/>
                </a:cxn>
                <a:cxn ang="0">
                  <a:pos x="11636" y="14679"/>
                </a:cxn>
                <a:cxn ang="0">
                  <a:pos x="8582" y="17982"/>
                </a:cxn>
                <a:cxn ang="0">
                  <a:pos x="5964" y="19908"/>
                </a:cxn>
                <a:cxn ang="0">
                  <a:pos x="3709" y="19908"/>
                </a:cxn>
                <a:cxn ang="0">
                  <a:pos x="2982" y="18440"/>
                </a:cxn>
                <a:cxn ang="0">
                  <a:pos x="0" y="18440"/>
                </a:cxn>
                <a:cxn ang="0">
                  <a:pos x="727" y="17064"/>
                </a:cxn>
                <a:cxn ang="0">
                  <a:pos x="3709" y="14679"/>
                </a:cxn>
                <a:cxn ang="0">
                  <a:pos x="5964" y="7064"/>
                </a:cxn>
                <a:cxn ang="0">
                  <a:pos x="8582" y="3303"/>
                </a:cxn>
                <a:cxn ang="0">
                  <a:pos x="10836" y="0"/>
                </a:cxn>
                <a:cxn ang="0">
                  <a:pos x="10836" y="4679"/>
                </a:cxn>
                <a:cxn ang="0">
                  <a:pos x="12800" y="4220"/>
                </a:cxn>
                <a:cxn ang="0">
                  <a:pos x="16509" y="9908"/>
                </a:cxn>
                <a:cxn ang="0">
                  <a:pos x="16945" y="14679"/>
                </a:cxn>
                <a:cxn ang="0">
                  <a:pos x="19491" y="16147"/>
                </a:cxn>
                <a:cxn ang="0">
                  <a:pos x="19927" y="18440"/>
                </a:cxn>
                <a:cxn ang="0">
                  <a:pos x="17673" y="19908"/>
                </a:cxn>
              </a:cxnLst>
              <a:rect l="0" t="0" r="r" b="b"/>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3" name="Freeform 243"/>
            <p:cNvSpPr>
              <a:spLocks/>
            </p:cNvSpPr>
            <p:nvPr/>
          </p:nvSpPr>
          <p:spPr bwMode="auto">
            <a:xfrm>
              <a:off x="2236788" y="1238250"/>
              <a:ext cx="125412" cy="125413"/>
            </a:xfrm>
            <a:custGeom>
              <a:avLst/>
              <a:gdLst/>
              <a:ahLst/>
              <a:cxnLst>
                <a:cxn ang="0">
                  <a:pos x="11010" y="19898"/>
                </a:cxn>
                <a:cxn ang="0">
                  <a:pos x="4141" y="19391"/>
                </a:cxn>
                <a:cxn ang="0">
                  <a:pos x="8889" y="13096"/>
                </a:cxn>
                <a:cxn ang="0">
                  <a:pos x="606" y="12589"/>
                </a:cxn>
                <a:cxn ang="0">
                  <a:pos x="0" y="9949"/>
                </a:cxn>
                <a:cxn ang="0">
                  <a:pos x="606" y="4772"/>
                </a:cxn>
                <a:cxn ang="0">
                  <a:pos x="2121" y="0"/>
                </a:cxn>
                <a:cxn ang="0">
                  <a:pos x="4141" y="1624"/>
                </a:cxn>
                <a:cxn ang="0">
                  <a:pos x="4747" y="4772"/>
                </a:cxn>
                <a:cxn ang="0">
                  <a:pos x="6263" y="10964"/>
                </a:cxn>
                <a:cxn ang="0">
                  <a:pos x="8889" y="4772"/>
                </a:cxn>
                <a:cxn ang="0">
                  <a:pos x="11010" y="10964"/>
                </a:cxn>
                <a:cxn ang="0">
                  <a:pos x="11414" y="4772"/>
                </a:cxn>
                <a:cxn ang="0">
                  <a:pos x="15152" y="4772"/>
                </a:cxn>
                <a:cxn ang="0">
                  <a:pos x="19899" y="6193"/>
                </a:cxn>
                <a:cxn ang="0">
                  <a:pos x="19293" y="11574"/>
                </a:cxn>
                <a:cxn ang="0">
                  <a:pos x="15657" y="16751"/>
                </a:cxn>
                <a:cxn ang="0">
                  <a:pos x="11010" y="19898"/>
                </a:cxn>
              </a:cxnLst>
              <a:rect l="0" t="0" r="r" b="b"/>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4" name="Freeform 244"/>
            <p:cNvSpPr>
              <a:spLocks/>
            </p:cNvSpPr>
            <p:nvPr/>
          </p:nvSpPr>
          <p:spPr bwMode="auto">
            <a:xfrm>
              <a:off x="1874838" y="1109663"/>
              <a:ext cx="207962" cy="85725"/>
            </a:xfrm>
            <a:custGeom>
              <a:avLst/>
              <a:gdLst/>
              <a:ahLst/>
              <a:cxnLst>
                <a:cxn ang="0">
                  <a:pos x="2866" y="19852"/>
                </a:cxn>
                <a:cxn ang="0">
                  <a:pos x="4451" y="12296"/>
                </a:cxn>
                <a:cxn ang="0">
                  <a:pos x="1890" y="16000"/>
                </a:cxn>
                <a:cxn ang="0">
                  <a:pos x="0" y="14519"/>
                </a:cxn>
                <a:cxn ang="0">
                  <a:pos x="366" y="9926"/>
                </a:cxn>
                <a:cxn ang="0">
                  <a:pos x="4085" y="8444"/>
                </a:cxn>
                <a:cxn ang="0">
                  <a:pos x="6646" y="6074"/>
                </a:cxn>
                <a:cxn ang="0">
                  <a:pos x="10732" y="2370"/>
                </a:cxn>
                <a:cxn ang="0">
                  <a:pos x="14207" y="0"/>
                </a:cxn>
                <a:cxn ang="0">
                  <a:pos x="17439" y="2370"/>
                </a:cxn>
                <a:cxn ang="0">
                  <a:pos x="17439" y="0"/>
                </a:cxn>
                <a:cxn ang="0">
                  <a:pos x="18659" y="593"/>
                </a:cxn>
                <a:cxn ang="0">
                  <a:pos x="19939" y="4593"/>
                </a:cxn>
                <a:cxn ang="0">
                  <a:pos x="17439" y="6815"/>
                </a:cxn>
                <a:cxn ang="0">
                  <a:pos x="16707" y="10815"/>
                </a:cxn>
                <a:cxn ang="0">
                  <a:pos x="15793" y="10815"/>
                </a:cxn>
                <a:cxn ang="0">
                  <a:pos x="15793" y="13778"/>
                </a:cxn>
                <a:cxn ang="0">
                  <a:pos x="12683" y="14519"/>
                </a:cxn>
                <a:cxn ang="0">
                  <a:pos x="11707" y="16889"/>
                </a:cxn>
                <a:cxn ang="0">
                  <a:pos x="10122" y="14519"/>
                </a:cxn>
                <a:cxn ang="0">
                  <a:pos x="12683" y="6815"/>
                </a:cxn>
                <a:cxn ang="0">
                  <a:pos x="9207" y="10815"/>
                </a:cxn>
                <a:cxn ang="0">
                  <a:pos x="8476" y="13778"/>
                </a:cxn>
                <a:cxn ang="0">
                  <a:pos x="6951" y="16000"/>
                </a:cxn>
                <a:cxn ang="0">
                  <a:pos x="7622" y="13778"/>
                </a:cxn>
                <a:cxn ang="0">
                  <a:pos x="5061" y="16889"/>
                </a:cxn>
                <a:cxn ang="0">
                  <a:pos x="2866" y="19852"/>
                </a:cxn>
              </a:cxnLst>
              <a:rect l="0" t="0" r="r" b="b"/>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5" name="Freeform 245"/>
            <p:cNvSpPr>
              <a:spLocks/>
            </p:cNvSpPr>
            <p:nvPr/>
          </p:nvSpPr>
          <p:spPr bwMode="auto">
            <a:xfrm>
              <a:off x="2255838" y="1444625"/>
              <a:ext cx="165100" cy="98425"/>
            </a:xfrm>
            <a:custGeom>
              <a:avLst/>
              <a:gdLst/>
              <a:ahLst/>
              <a:cxnLst>
                <a:cxn ang="0">
                  <a:pos x="2385" y="19872"/>
                </a:cxn>
                <a:cxn ang="0">
                  <a:pos x="0" y="17949"/>
                </a:cxn>
                <a:cxn ang="0">
                  <a:pos x="1231" y="12564"/>
                </a:cxn>
                <a:cxn ang="0">
                  <a:pos x="3923" y="5256"/>
                </a:cxn>
                <a:cxn ang="0">
                  <a:pos x="7538" y="0"/>
                </a:cxn>
                <a:cxn ang="0">
                  <a:pos x="13538" y="0"/>
                </a:cxn>
                <a:cxn ang="0">
                  <a:pos x="19923" y="5256"/>
                </a:cxn>
                <a:cxn ang="0">
                  <a:pos x="14769" y="9231"/>
                </a:cxn>
                <a:cxn ang="0">
                  <a:pos x="10385" y="16026"/>
                </a:cxn>
                <a:cxn ang="0">
                  <a:pos x="3923" y="10513"/>
                </a:cxn>
                <a:cxn ang="0">
                  <a:pos x="3154" y="13974"/>
                </a:cxn>
                <a:cxn ang="0">
                  <a:pos x="6385" y="14615"/>
                </a:cxn>
                <a:cxn ang="0">
                  <a:pos x="2385" y="19872"/>
                </a:cxn>
              </a:cxnLst>
              <a:rect l="0" t="0" r="r" b="b"/>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6" name="Freeform 246"/>
            <p:cNvSpPr>
              <a:spLocks/>
            </p:cNvSpPr>
            <p:nvPr/>
          </p:nvSpPr>
          <p:spPr bwMode="auto">
            <a:xfrm>
              <a:off x="947738" y="2446338"/>
              <a:ext cx="98425" cy="122237"/>
            </a:xfrm>
            <a:custGeom>
              <a:avLst/>
              <a:gdLst/>
              <a:ahLst/>
              <a:cxnLst>
                <a:cxn ang="0">
                  <a:pos x="19872" y="19896"/>
                </a:cxn>
                <a:cxn ang="0">
                  <a:pos x="13333" y="18238"/>
                </a:cxn>
                <a:cxn ang="0">
                  <a:pos x="10000" y="14404"/>
                </a:cxn>
                <a:cxn ang="0">
                  <a:pos x="6026" y="12332"/>
                </a:cxn>
                <a:cxn ang="0">
                  <a:pos x="0" y="5907"/>
                </a:cxn>
                <a:cxn ang="0">
                  <a:pos x="0" y="1036"/>
                </a:cxn>
                <a:cxn ang="0">
                  <a:pos x="2692" y="0"/>
                </a:cxn>
                <a:cxn ang="0">
                  <a:pos x="13333" y="5285"/>
                </a:cxn>
                <a:cxn ang="0">
                  <a:pos x="13974" y="10155"/>
                </a:cxn>
                <a:cxn ang="0">
                  <a:pos x="16538" y="13990"/>
                </a:cxn>
                <a:cxn ang="0">
                  <a:pos x="19872" y="19896"/>
                </a:cxn>
              </a:cxnLst>
              <a:rect l="0" t="0" r="r" b="b"/>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7" name="Freeform 247"/>
            <p:cNvSpPr>
              <a:spLocks/>
            </p:cNvSpPr>
            <p:nvPr/>
          </p:nvSpPr>
          <p:spPr bwMode="auto">
            <a:xfrm>
              <a:off x="2135188" y="1101725"/>
              <a:ext cx="96837" cy="53975"/>
            </a:xfrm>
            <a:custGeom>
              <a:avLst/>
              <a:gdLst/>
              <a:ahLst/>
              <a:cxnLst>
                <a:cxn ang="0">
                  <a:pos x="7500" y="19765"/>
                </a:cxn>
                <a:cxn ang="0">
                  <a:pos x="0" y="19765"/>
                </a:cxn>
                <a:cxn ang="0">
                  <a:pos x="0" y="13412"/>
                </a:cxn>
                <a:cxn ang="0">
                  <a:pos x="789" y="8706"/>
                </a:cxn>
                <a:cxn ang="0">
                  <a:pos x="5395" y="0"/>
                </a:cxn>
                <a:cxn ang="0">
                  <a:pos x="12368" y="0"/>
                </a:cxn>
                <a:cxn ang="0">
                  <a:pos x="19868" y="6353"/>
                </a:cxn>
                <a:cxn ang="0">
                  <a:pos x="17763" y="10118"/>
                </a:cxn>
                <a:cxn ang="0">
                  <a:pos x="12895" y="8706"/>
                </a:cxn>
                <a:cxn ang="0">
                  <a:pos x="12895" y="12471"/>
                </a:cxn>
                <a:cxn ang="0">
                  <a:pos x="14474" y="13412"/>
                </a:cxn>
                <a:cxn ang="0">
                  <a:pos x="12895" y="18353"/>
                </a:cxn>
                <a:cxn ang="0">
                  <a:pos x="7500" y="19765"/>
                </a:cxn>
              </a:cxnLst>
              <a:rect l="0" t="0" r="r" b="b"/>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8" name="Freeform 248"/>
            <p:cNvSpPr>
              <a:spLocks/>
            </p:cNvSpPr>
            <p:nvPr/>
          </p:nvSpPr>
          <p:spPr bwMode="auto">
            <a:xfrm>
              <a:off x="2065338" y="1628775"/>
              <a:ext cx="85725" cy="69850"/>
            </a:xfrm>
            <a:custGeom>
              <a:avLst/>
              <a:gdLst/>
              <a:ahLst/>
              <a:cxnLst>
                <a:cxn ang="0">
                  <a:pos x="16889" y="19818"/>
                </a:cxn>
                <a:cxn ang="0">
                  <a:pos x="10815" y="19818"/>
                </a:cxn>
                <a:cxn ang="0">
                  <a:pos x="6074" y="16909"/>
                </a:cxn>
                <a:cxn ang="0">
                  <a:pos x="0" y="10364"/>
                </a:cxn>
                <a:cxn ang="0">
                  <a:pos x="4444" y="9455"/>
                </a:cxn>
                <a:cxn ang="0">
                  <a:pos x="8444" y="4727"/>
                </a:cxn>
                <a:cxn ang="0">
                  <a:pos x="14519" y="0"/>
                </a:cxn>
                <a:cxn ang="0">
                  <a:pos x="18370" y="9455"/>
                </a:cxn>
                <a:cxn ang="0">
                  <a:pos x="19852" y="16909"/>
                </a:cxn>
                <a:cxn ang="0">
                  <a:pos x="16889" y="19818"/>
                </a:cxn>
              </a:cxnLst>
              <a:rect l="0" t="0" r="r" b="b"/>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29" name="Freeform 249"/>
            <p:cNvSpPr>
              <a:spLocks/>
            </p:cNvSpPr>
            <p:nvPr/>
          </p:nvSpPr>
          <p:spPr bwMode="auto">
            <a:xfrm>
              <a:off x="2608263" y="1516063"/>
              <a:ext cx="85725" cy="66675"/>
            </a:xfrm>
            <a:custGeom>
              <a:avLst/>
              <a:gdLst/>
              <a:ahLst/>
              <a:cxnLst>
                <a:cxn ang="0">
                  <a:pos x="19853" y="19810"/>
                </a:cxn>
                <a:cxn ang="0">
                  <a:pos x="12941" y="16000"/>
                </a:cxn>
                <a:cxn ang="0">
                  <a:pos x="8382" y="16000"/>
                </a:cxn>
                <a:cxn ang="0">
                  <a:pos x="2353" y="16000"/>
                </a:cxn>
                <a:cxn ang="0">
                  <a:pos x="0" y="12952"/>
                </a:cxn>
                <a:cxn ang="0">
                  <a:pos x="2353" y="7810"/>
                </a:cxn>
                <a:cxn ang="0">
                  <a:pos x="882" y="5143"/>
                </a:cxn>
                <a:cxn ang="0">
                  <a:pos x="3824" y="0"/>
                </a:cxn>
                <a:cxn ang="0">
                  <a:pos x="6912" y="3048"/>
                </a:cxn>
                <a:cxn ang="0">
                  <a:pos x="16765" y="7048"/>
                </a:cxn>
                <a:cxn ang="0">
                  <a:pos x="19853" y="19810"/>
                </a:cxn>
              </a:cxnLst>
              <a:rect l="0" t="0" r="r" b="b"/>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0" name="Freeform 250"/>
            <p:cNvSpPr>
              <a:spLocks/>
            </p:cNvSpPr>
            <p:nvPr/>
          </p:nvSpPr>
          <p:spPr bwMode="auto">
            <a:xfrm>
              <a:off x="2332038" y="1346200"/>
              <a:ext cx="73025" cy="60325"/>
            </a:xfrm>
            <a:custGeom>
              <a:avLst/>
              <a:gdLst/>
              <a:ahLst/>
              <a:cxnLst>
                <a:cxn ang="0">
                  <a:pos x="12696" y="19787"/>
                </a:cxn>
                <a:cxn ang="0">
                  <a:pos x="3478" y="16596"/>
                </a:cxn>
                <a:cxn ang="0">
                  <a:pos x="0" y="10000"/>
                </a:cxn>
                <a:cxn ang="0">
                  <a:pos x="8174" y="4468"/>
                </a:cxn>
                <a:cxn ang="0">
                  <a:pos x="18783" y="0"/>
                </a:cxn>
                <a:cxn ang="0">
                  <a:pos x="19826" y="4468"/>
                </a:cxn>
                <a:cxn ang="0">
                  <a:pos x="19826" y="10000"/>
                </a:cxn>
                <a:cxn ang="0">
                  <a:pos x="12696" y="19787"/>
                </a:cxn>
              </a:cxnLst>
              <a:rect l="0" t="0" r="r" b="b"/>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1" name="Freeform 251"/>
            <p:cNvSpPr>
              <a:spLocks/>
            </p:cNvSpPr>
            <p:nvPr/>
          </p:nvSpPr>
          <p:spPr bwMode="auto">
            <a:xfrm>
              <a:off x="2525713" y="1800225"/>
              <a:ext cx="66675" cy="42863"/>
            </a:xfrm>
            <a:custGeom>
              <a:avLst/>
              <a:gdLst/>
              <a:ahLst/>
              <a:cxnLst>
                <a:cxn ang="0">
                  <a:pos x="8952" y="19706"/>
                </a:cxn>
                <a:cxn ang="0">
                  <a:pos x="0" y="16765"/>
                </a:cxn>
                <a:cxn ang="0">
                  <a:pos x="1905" y="8824"/>
                </a:cxn>
                <a:cxn ang="0">
                  <a:pos x="6857" y="1176"/>
                </a:cxn>
                <a:cxn ang="0">
                  <a:pos x="14857" y="0"/>
                </a:cxn>
                <a:cxn ang="0">
                  <a:pos x="19810" y="4118"/>
                </a:cxn>
                <a:cxn ang="0">
                  <a:pos x="16762" y="16765"/>
                </a:cxn>
                <a:cxn ang="0">
                  <a:pos x="8952" y="19706"/>
                </a:cxn>
              </a:cxnLst>
              <a:rect l="0" t="0" r="r" b="b"/>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2" name="Freeform 252"/>
            <p:cNvSpPr>
              <a:spLocks/>
            </p:cNvSpPr>
            <p:nvPr/>
          </p:nvSpPr>
          <p:spPr bwMode="auto">
            <a:xfrm>
              <a:off x="2058988" y="1389063"/>
              <a:ext cx="53975" cy="57150"/>
            </a:xfrm>
            <a:custGeom>
              <a:avLst/>
              <a:gdLst/>
              <a:ahLst/>
              <a:cxnLst>
                <a:cxn ang="0">
                  <a:pos x="6118" y="19775"/>
                </a:cxn>
                <a:cxn ang="0">
                  <a:pos x="3765" y="8315"/>
                </a:cxn>
                <a:cxn ang="0">
                  <a:pos x="0" y="4719"/>
                </a:cxn>
                <a:cxn ang="0">
                  <a:pos x="8706" y="0"/>
                </a:cxn>
                <a:cxn ang="0">
                  <a:pos x="16000" y="2472"/>
                </a:cxn>
                <a:cxn ang="0">
                  <a:pos x="19765" y="8315"/>
                </a:cxn>
                <a:cxn ang="0">
                  <a:pos x="18353" y="13933"/>
                </a:cxn>
                <a:cxn ang="0">
                  <a:pos x="12471" y="17528"/>
                </a:cxn>
                <a:cxn ang="0">
                  <a:pos x="6118" y="19775"/>
                </a:cxn>
              </a:cxnLst>
              <a:rect l="0" t="0" r="r" b="b"/>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3" name="Freeform 253"/>
            <p:cNvSpPr>
              <a:spLocks/>
            </p:cNvSpPr>
            <p:nvPr/>
          </p:nvSpPr>
          <p:spPr bwMode="auto">
            <a:xfrm>
              <a:off x="2181225" y="1069975"/>
              <a:ext cx="82550" cy="33338"/>
            </a:xfrm>
            <a:custGeom>
              <a:avLst/>
              <a:gdLst/>
              <a:ahLst/>
              <a:cxnLst>
                <a:cxn ang="0">
                  <a:pos x="14308" y="19615"/>
                </a:cxn>
                <a:cxn ang="0">
                  <a:pos x="6308" y="13462"/>
                </a:cxn>
                <a:cxn ang="0">
                  <a:pos x="0" y="8077"/>
                </a:cxn>
                <a:cxn ang="0">
                  <a:pos x="8000" y="0"/>
                </a:cxn>
                <a:cxn ang="0">
                  <a:pos x="19846" y="0"/>
                </a:cxn>
                <a:cxn ang="0">
                  <a:pos x="19846" y="13462"/>
                </a:cxn>
                <a:cxn ang="0">
                  <a:pos x="14308" y="19615"/>
                </a:cxn>
              </a:cxnLst>
              <a:rect l="0" t="0" r="r" b="b"/>
              <a:pathLst>
                <a:path w="20000" h="20000">
                  <a:moveTo>
                    <a:pt x="14308" y="19615"/>
                  </a:moveTo>
                  <a:lnTo>
                    <a:pt x="6308" y="13462"/>
                  </a:lnTo>
                  <a:lnTo>
                    <a:pt x="0" y="8077"/>
                  </a:lnTo>
                  <a:lnTo>
                    <a:pt x="8000" y="0"/>
                  </a:lnTo>
                  <a:lnTo>
                    <a:pt x="19846" y="0"/>
                  </a:lnTo>
                  <a:lnTo>
                    <a:pt x="19846" y="13462"/>
                  </a:lnTo>
                  <a:lnTo>
                    <a:pt x="14308" y="19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4" name="Freeform 254"/>
            <p:cNvSpPr>
              <a:spLocks/>
            </p:cNvSpPr>
            <p:nvPr/>
          </p:nvSpPr>
          <p:spPr bwMode="auto">
            <a:xfrm>
              <a:off x="2276475" y="2032000"/>
              <a:ext cx="60325" cy="36513"/>
            </a:xfrm>
            <a:custGeom>
              <a:avLst/>
              <a:gdLst/>
              <a:ahLst/>
              <a:cxnLst>
                <a:cxn ang="0">
                  <a:pos x="5532" y="19655"/>
                </a:cxn>
                <a:cxn ang="0">
                  <a:pos x="0" y="17931"/>
                </a:cxn>
                <a:cxn ang="0">
                  <a:pos x="0" y="10690"/>
                </a:cxn>
                <a:cxn ang="0">
                  <a:pos x="7660" y="0"/>
                </a:cxn>
                <a:cxn ang="0">
                  <a:pos x="19787" y="5517"/>
                </a:cxn>
                <a:cxn ang="0">
                  <a:pos x="16596" y="10690"/>
                </a:cxn>
                <a:cxn ang="0">
                  <a:pos x="5532" y="19655"/>
                </a:cxn>
              </a:cxnLst>
              <a:rect l="0" t="0" r="r" b="b"/>
              <a:pathLst>
                <a:path w="20000" h="20000">
                  <a:moveTo>
                    <a:pt x="5532" y="19655"/>
                  </a:moveTo>
                  <a:lnTo>
                    <a:pt x="0" y="17931"/>
                  </a:lnTo>
                  <a:lnTo>
                    <a:pt x="0" y="10690"/>
                  </a:lnTo>
                  <a:lnTo>
                    <a:pt x="7660" y="0"/>
                  </a:lnTo>
                  <a:lnTo>
                    <a:pt x="19787" y="5517"/>
                  </a:lnTo>
                  <a:lnTo>
                    <a:pt x="16596" y="10690"/>
                  </a:lnTo>
                  <a:lnTo>
                    <a:pt x="5532" y="1965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5" name="Freeform 255"/>
            <p:cNvSpPr>
              <a:spLocks/>
            </p:cNvSpPr>
            <p:nvPr/>
          </p:nvSpPr>
          <p:spPr bwMode="auto">
            <a:xfrm>
              <a:off x="2617788" y="2660650"/>
              <a:ext cx="63500" cy="36513"/>
            </a:xfrm>
            <a:custGeom>
              <a:avLst/>
              <a:gdLst/>
              <a:ahLst/>
              <a:cxnLst>
                <a:cxn ang="0">
                  <a:pos x="19798" y="19655"/>
                </a:cxn>
                <a:cxn ang="0">
                  <a:pos x="11515" y="19655"/>
                </a:cxn>
                <a:cxn ang="0">
                  <a:pos x="5253" y="10690"/>
                </a:cxn>
                <a:cxn ang="0">
                  <a:pos x="0" y="0"/>
                </a:cxn>
                <a:cxn ang="0">
                  <a:pos x="3232" y="0"/>
                </a:cxn>
                <a:cxn ang="0">
                  <a:pos x="13535" y="6897"/>
                </a:cxn>
                <a:cxn ang="0">
                  <a:pos x="18788" y="14138"/>
                </a:cxn>
                <a:cxn ang="0">
                  <a:pos x="19798" y="19655"/>
                </a:cxn>
              </a:cxnLst>
              <a:rect l="0" t="0" r="r" b="b"/>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6" name="Freeform 256"/>
            <p:cNvSpPr>
              <a:spLocks/>
            </p:cNvSpPr>
            <p:nvPr/>
          </p:nvSpPr>
          <p:spPr bwMode="auto">
            <a:xfrm>
              <a:off x="2352675" y="2068513"/>
              <a:ext cx="33338" cy="44450"/>
            </a:xfrm>
            <a:custGeom>
              <a:avLst/>
              <a:gdLst/>
              <a:ahLst/>
              <a:cxnLst>
                <a:cxn ang="0">
                  <a:pos x="5769" y="19710"/>
                </a:cxn>
                <a:cxn ang="0">
                  <a:pos x="0" y="15072"/>
                </a:cxn>
                <a:cxn ang="0">
                  <a:pos x="9615" y="2899"/>
                </a:cxn>
                <a:cxn ang="0">
                  <a:pos x="19615" y="0"/>
                </a:cxn>
                <a:cxn ang="0">
                  <a:pos x="19615" y="7536"/>
                </a:cxn>
                <a:cxn ang="0">
                  <a:pos x="5769" y="19710"/>
                </a:cxn>
              </a:cxnLst>
              <a:rect l="0" t="0" r="r" b="b"/>
              <a:pathLst>
                <a:path w="20000" h="20000">
                  <a:moveTo>
                    <a:pt x="5769" y="19710"/>
                  </a:moveTo>
                  <a:lnTo>
                    <a:pt x="0" y="15072"/>
                  </a:lnTo>
                  <a:lnTo>
                    <a:pt x="9615" y="2899"/>
                  </a:lnTo>
                  <a:lnTo>
                    <a:pt x="19615" y="0"/>
                  </a:lnTo>
                  <a:lnTo>
                    <a:pt x="19615" y="7536"/>
                  </a:lnTo>
                  <a:lnTo>
                    <a:pt x="5769" y="1971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7" name="Freeform 257"/>
            <p:cNvSpPr>
              <a:spLocks/>
            </p:cNvSpPr>
            <p:nvPr/>
          </p:nvSpPr>
          <p:spPr bwMode="auto">
            <a:xfrm>
              <a:off x="2427288" y="2022475"/>
              <a:ext cx="17462" cy="20638"/>
            </a:xfrm>
            <a:custGeom>
              <a:avLst/>
              <a:gdLst/>
              <a:ahLst/>
              <a:cxnLst>
                <a:cxn ang="0">
                  <a:pos x="3704" y="19375"/>
                </a:cxn>
                <a:cxn ang="0">
                  <a:pos x="0" y="0"/>
                </a:cxn>
                <a:cxn ang="0">
                  <a:pos x="19259" y="3750"/>
                </a:cxn>
                <a:cxn ang="0">
                  <a:pos x="19259" y="15625"/>
                </a:cxn>
                <a:cxn ang="0">
                  <a:pos x="3704" y="19375"/>
                </a:cxn>
              </a:cxnLst>
              <a:rect l="0" t="0" r="r" b="b"/>
              <a:pathLst>
                <a:path w="20000" h="20000">
                  <a:moveTo>
                    <a:pt x="3704" y="19375"/>
                  </a:moveTo>
                  <a:lnTo>
                    <a:pt x="0" y="0"/>
                  </a:lnTo>
                  <a:lnTo>
                    <a:pt x="19259" y="3750"/>
                  </a:lnTo>
                  <a:lnTo>
                    <a:pt x="19259" y="15625"/>
                  </a:lnTo>
                  <a:lnTo>
                    <a:pt x="3704"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8" name="Freeform 258"/>
            <p:cNvSpPr>
              <a:spLocks/>
            </p:cNvSpPr>
            <p:nvPr/>
          </p:nvSpPr>
          <p:spPr bwMode="auto">
            <a:xfrm>
              <a:off x="2454275" y="2016125"/>
              <a:ext cx="17463" cy="17463"/>
            </a:xfrm>
            <a:custGeom>
              <a:avLst/>
              <a:gdLst/>
              <a:ahLst/>
              <a:cxnLst>
                <a:cxn ang="0">
                  <a:pos x="3704" y="19259"/>
                </a:cxn>
                <a:cxn ang="0">
                  <a:pos x="0" y="0"/>
                </a:cxn>
                <a:cxn ang="0">
                  <a:pos x="11852" y="0"/>
                </a:cxn>
                <a:cxn ang="0">
                  <a:pos x="19259" y="11852"/>
                </a:cxn>
                <a:cxn ang="0">
                  <a:pos x="3704" y="19259"/>
                </a:cxn>
              </a:cxnLst>
              <a:rect l="0" t="0" r="r" b="b"/>
              <a:pathLst>
                <a:path w="20000" h="20000">
                  <a:moveTo>
                    <a:pt x="3704" y="19259"/>
                  </a:moveTo>
                  <a:lnTo>
                    <a:pt x="0" y="0"/>
                  </a:lnTo>
                  <a:lnTo>
                    <a:pt x="11852" y="0"/>
                  </a:lnTo>
                  <a:lnTo>
                    <a:pt x="19259" y="11852"/>
                  </a:lnTo>
                  <a:lnTo>
                    <a:pt x="3704"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39" name="Freeform 259"/>
            <p:cNvSpPr>
              <a:spLocks/>
            </p:cNvSpPr>
            <p:nvPr/>
          </p:nvSpPr>
          <p:spPr bwMode="auto">
            <a:xfrm>
              <a:off x="2038350" y="3886200"/>
              <a:ext cx="339725" cy="476250"/>
            </a:xfrm>
            <a:custGeom>
              <a:avLst/>
              <a:gdLst/>
              <a:ahLst/>
              <a:cxnLst>
                <a:cxn ang="0">
                  <a:pos x="3701" y="5513"/>
                </a:cxn>
                <a:cxn ang="0">
                  <a:pos x="5047" y="3728"/>
                </a:cxn>
                <a:cxn ang="0">
                  <a:pos x="6206" y="2503"/>
                </a:cxn>
                <a:cxn ang="0">
                  <a:pos x="8112" y="1917"/>
                </a:cxn>
                <a:cxn ang="0">
                  <a:pos x="10879" y="1092"/>
                </a:cxn>
                <a:cxn ang="0">
                  <a:pos x="11850" y="426"/>
                </a:cxn>
                <a:cxn ang="0">
                  <a:pos x="13383" y="426"/>
                </a:cxn>
                <a:cxn ang="0">
                  <a:pos x="11850" y="826"/>
                </a:cxn>
                <a:cxn ang="0">
                  <a:pos x="10654" y="2237"/>
                </a:cxn>
                <a:cxn ang="0">
                  <a:pos x="9869" y="3329"/>
                </a:cxn>
                <a:cxn ang="0">
                  <a:pos x="10280" y="3995"/>
                </a:cxn>
                <a:cxn ang="0">
                  <a:pos x="11252" y="6205"/>
                </a:cxn>
                <a:cxn ang="0">
                  <a:pos x="14916" y="6897"/>
                </a:cxn>
                <a:cxn ang="0">
                  <a:pos x="19364" y="7723"/>
                </a:cxn>
                <a:cxn ang="0">
                  <a:pos x="18804" y="10200"/>
                </a:cxn>
                <a:cxn ang="0">
                  <a:pos x="18991" y="11585"/>
                </a:cxn>
                <a:cxn ang="0">
                  <a:pos x="19963" y="13795"/>
                </a:cxn>
                <a:cxn ang="0">
                  <a:pos x="18991" y="12676"/>
                </a:cxn>
                <a:cxn ang="0">
                  <a:pos x="17832" y="13076"/>
                </a:cxn>
                <a:cxn ang="0">
                  <a:pos x="14916" y="13076"/>
                </a:cxn>
                <a:cxn ang="0">
                  <a:pos x="15888" y="14061"/>
                </a:cxn>
                <a:cxn ang="0">
                  <a:pos x="14916" y="14487"/>
                </a:cxn>
                <a:cxn ang="0">
                  <a:pos x="15701" y="15579"/>
                </a:cxn>
                <a:cxn ang="0">
                  <a:pos x="14916" y="19973"/>
                </a:cxn>
                <a:cxn ang="0">
                  <a:pos x="13944" y="19281"/>
                </a:cxn>
                <a:cxn ang="0">
                  <a:pos x="13159" y="17763"/>
                </a:cxn>
                <a:cxn ang="0">
                  <a:pos x="10879" y="18029"/>
                </a:cxn>
                <a:cxn ang="0">
                  <a:pos x="9308" y="17097"/>
                </a:cxn>
                <a:cxn ang="0">
                  <a:pos x="6804" y="15313"/>
                </a:cxn>
                <a:cxn ang="0">
                  <a:pos x="5234" y="14887"/>
                </a:cxn>
                <a:cxn ang="0">
                  <a:pos x="3140" y="14594"/>
                </a:cxn>
                <a:cxn ang="0">
                  <a:pos x="224" y="13395"/>
                </a:cxn>
                <a:cxn ang="0">
                  <a:pos x="598" y="11984"/>
                </a:cxn>
                <a:cxn ang="0">
                  <a:pos x="2692" y="10466"/>
                </a:cxn>
                <a:cxn ang="0">
                  <a:pos x="2692" y="9374"/>
                </a:cxn>
                <a:cxn ang="0">
                  <a:pos x="2692" y="7590"/>
                </a:cxn>
                <a:cxn ang="0">
                  <a:pos x="1757" y="6471"/>
                </a:cxn>
                <a:cxn ang="0">
                  <a:pos x="2542" y="6205"/>
                </a:cxn>
                <a:cxn ang="0">
                  <a:pos x="3140" y="4687"/>
                </a:cxn>
              </a:cxnLst>
              <a:rect l="0" t="0" r="r" b="b"/>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0" name="Freeform 260"/>
            <p:cNvSpPr>
              <a:spLocks/>
            </p:cNvSpPr>
            <p:nvPr/>
          </p:nvSpPr>
          <p:spPr bwMode="auto">
            <a:xfrm>
              <a:off x="1901825" y="3560763"/>
              <a:ext cx="303213" cy="109537"/>
            </a:xfrm>
            <a:custGeom>
              <a:avLst/>
              <a:gdLst/>
              <a:ahLst/>
              <a:cxnLst>
                <a:cxn ang="0">
                  <a:pos x="13222" y="19884"/>
                </a:cxn>
                <a:cxn ang="0">
                  <a:pos x="14310" y="15581"/>
                </a:cxn>
                <a:cxn ang="0">
                  <a:pos x="12134" y="13953"/>
                </a:cxn>
                <a:cxn ang="0">
                  <a:pos x="11464" y="8953"/>
                </a:cxn>
                <a:cxn ang="0">
                  <a:pos x="9079" y="8953"/>
                </a:cxn>
                <a:cxn ang="0">
                  <a:pos x="5649" y="4767"/>
                </a:cxn>
                <a:cxn ang="0">
                  <a:pos x="6276" y="4186"/>
                </a:cxn>
                <a:cxn ang="0">
                  <a:pos x="4100" y="3023"/>
                </a:cxn>
                <a:cxn ang="0">
                  <a:pos x="2385" y="7093"/>
                </a:cxn>
                <a:cxn ang="0">
                  <a:pos x="0" y="7093"/>
                </a:cxn>
                <a:cxn ang="0">
                  <a:pos x="1297" y="4767"/>
                </a:cxn>
                <a:cxn ang="0">
                  <a:pos x="2845" y="2326"/>
                </a:cxn>
                <a:cxn ang="0">
                  <a:pos x="5230" y="0"/>
                </a:cxn>
                <a:cxn ang="0">
                  <a:pos x="7364" y="0"/>
                </a:cxn>
                <a:cxn ang="0">
                  <a:pos x="9749" y="2326"/>
                </a:cxn>
                <a:cxn ang="0">
                  <a:pos x="12134" y="5930"/>
                </a:cxn>
                <a:cxn ang="0">
                  <a:pos x="14310" y="8953"/>
                </a:cxn>
                <a:cxn ang="0">
                  <a:pos x="17113" y="12558"/>
                </a:cxn>
                <a:cxn ang="0">
                  <a:pos x="16695" y="15116"/>
                </a:cxn>
                <a:cxn ang="0">
                  <a:pos x="18410" y="15581"/>
                </a:cxn>
                <a:cxn ang="0">
                  <a:pos x="19958" y="17442"/>
                </a:cxn>
                <a:cxn ang="0">
                  <a:pos x="13222" y="19884"/>
                </a:cxn>
              </a:cxnLst>
              <a:rect l="0" t="0" r="r" b="b"/>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1" name="Freeform 261"/>
            <p:cNvSpPr>
              <a:spLocks/>
            </p:cNvSpPr>
            <p:nvPr/>
          </p:nvSpPr>
          <p:spPr bwMode="auto">
            <a:xfrm>
              <a:off x="1055688" y="3213100"/>
              <a:ext cx="793750" cy="604838"/>
            </a:xfrm>
            <a:custGeom>
              <a:avLst/>
              <a:gdLst/>
              <a:ahLst/>
              <a:cxnLst>
                <a:cxn ang="0">
                  <a:pos x="1584" y="0"/>
                </a:cxn>
                <a:cxn ang="0">
                  <a:pos x="4160" y="1721"/>
                </a:cxn>
                <a:cxn ang="0">
                  <a:pos x="6144" y="1406"/>
                </a:cxn>
                <a:cxn ang="0">
                  <a:pos x="8304" y="2917"/>
                </a:cxn>
                <a:cxn ang="0">
                  <a:pos x="9360" y="4659"/>
                </a:cxn>
                <a:cxn ang="0">
                  <a:pos x="10704" y="4113"/>
                </a:cxn>
                <a:cxn ang="0">
                  <a:pos x="11616" y="6401"/>
                </a:cxn>
                <a:cxn ang="0">
                  <a:pos x="12848" y="8227"/>
                </a:cxn>
                <a:cxn ang="0">
                  <a:pos x="13024" y="8688"/>
                </a:cxn>
                <a:cxn ang="0">
                  <a:pos x="12592" y="9759"/>
                </a:cxn>
                <a:cxn ang="0">
                  <a:pos x="12272" y="12046"/>
                </a:cxn>
                <a:cxn ang="0">
                  <a:pos x="12272" y="12802"/>
                </a:cxn>
                <a:cxn ang="0">
                  <a:pos x="13024" y="14648"/>
                </a:cxn>
                <a:cxn ang="0">
                  <a:pos x="13936" y="16076"/>
                </a:cxn>
                <a:cxn ang="0">
                  <a:pos x="15408" y="16285"/>
                </a:cxn>
                <a:cxn ang="0">
                  <a:pos x="17008" y="15425"/>
                </a:cxn>
                <a:cxn ang="0">
                  <a:pos x="17504" y="13788"/>
                </a:cxn>
                <a:cxn ang="0">
                  <a:pos x="18576" y="13116"/>
                </a:cxn>
                <a:cxn ang="0">
                  <a:pos x="19984" y="13116"/>
                </a:cxn>
                <a:cxn ang="0">
                  <a:pos x="19568" y="14544"/>
                </a:cxn>
                <a:cxn ang="0">
                  <a:pos x="19392" y="15215"/>
                </a:cxn>
                <a:cxn ang="0">
                  <a:pos x="18912" y="15950"/>
                </a:cxn>
                <a:cxn ang="0">
                  <a:pos x="18480" y="16285"/>
                </a:cxn>
                <a:cxn ang="0">
                  <a:pos x="16832" y="16810"/>
                </a:cxn>
                <a:cxn ang="0">
                  <a:pos x="17168" y="18237"/>
                </a:cxn>
                <a:cxn ang="0">
                  <a:pos x="16160" y="18552"/>
                </a:cxn>
                <a:cxn ang="0">
                  <a:pos x="15920" y="19643"/>
                </a:cxn>
                <a:cxn ang="0">
                  <a:pos x="15248" y="19203"/>
                </a:cxn>
                <a:cxn ang="0">
                  <a:pos x="13760" y="18552"/>
                </a:cxn>
                <a:cxn ang="0">
                  <a:pos x="11280" y="18006"/>
                </a:cxn>
                <a:cxn ang="0">
                  <a:pos x="8960" y="16600"/>
                </a:cxn>
                <a:cxn ang="0">
                  <a:pos x="7040" y="15425"/>
                </a:cxn>
                <a:cxn ang="0">
                  <a:pos x="6800" y="14019"/>
                </a:cxn>
                <a:cxn ang="0">
                  <a:pos x="6976" y="13116"/>
                </a:cxn>
                <a:cxn ang="0">
                  <a:pos x="6304" y="10850"/>
                </a:cxn>
                <a:cxn ang="0">
                  <a:pos x="4384" y="8017"/>
                </a:cxn>
                <a:cxn ang="0">
                  <a:pos x="4560" y="6946"/>
                </a:cxn>
                <a:cxn ang="0">
                  <a:pos x="3904" y="5750"/>
                </a:cxn>
                <a:cxn ang="0">
                  <a:pos x="3232" y="4890"/>
                </a:cxn>
                <a:cxn ang="0">
                  <a:pos x="2656" y="2057"/>
                </a:cxn>
                <a:cxn ang="0">
                  <a:pos x="1344" y="2917"/>
                </a:cxn>
                <a:cxn ang="0">
                  <a:pos x="2240" y="4974"/>
                </a:cxn>
                <a:cxn ang="0">
                  <a:pos x="2496" y="5960"/>
                </a:cxn>
                <a:cxn ang="0">
                  <a:pos x="2912" y="6611"/>
                </a:cxn>
                <a:cxn ang="0">
                  <a:pos x="3728" y="9654"/>
                </a:cxn>
                <a:cxn ang="0">
                  <a:pos x="3984" y="10976"/>
                </a:cxn>
                <a:cxn ang="0">
                  <a:pos x="3472" y="10640"/>
                </a:cxn>
                <a:cxn ang="0">
                  <a:pos x="2416" y="7492"/>
                </a:cxn>
                <a:cxn ang="0">
                  <a:pos x="1584" y="6821"/>
                </a:cxn>
                <a:cxn ang="0">
                  <a:pos x="1344" y="5750"/>
                </a:cxn>
                <a:cxn ang="0">
                  <a:pos x="912" y="3799"/>
                </a:cxn>
                <a:cxn ang="0">
                  <a:pos x="256" y="1406"/>
                </a:cxn>
              </a:cxnLst>
              <a:rect l="0" t="0" r="r" b="b"/>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2" name="Freeform 262"/>
            <p:cNvSpPr>
              <a:spLocks/>
            </p:cNvSpPr>
            <p:nvPr/>
          </p:nvSpPr>
          <p:spPr bwMode="auto">
            <a:xfrm>
              <a:off x="1806575" y="3806825"/>
              <a:ext cx="125413" cy="125413"/>
            </a:xfrm>
            <a:custGeom>
              <a:avLst/>
              <a:gdLst/>
              <a:ahLst/>
              <a:cxnLst>
                <a:cxn ang="0">
                  <a:pos x="1421" y="8934"/>
                </a:cxn>
                <a:cxn ang="0">
                  <a:pos x="3046" y="8934"/>
                </a:cxn>
                <a:cxn ang="0">
                  <a:pos x="5787" y="5787"/>
                </a:cxn>
                <a:cxn ang="0">
                  <a:pos x="8832" y="4772"/>
                </a:cxn>
                <a:cxn ang="0">
                  <a:pos x="11574" y="2030"/>
                </a:cxn>
                <a:cxn ang="0">
                  <a:pos x="12589" y="609"/>
                </a:cxn>
                <a:cxn ang="0">
                  <a:pos x="14112" y="2030"/>
                </a:cxn>
                <a:cxn ang="0">
                  <a:pos x="19898" y="0"/>
                </a:cxn>
                <a:cxn ang="0">
                  <a:pos x="19898" y="2030"/>
                </a:cxn>
                <a:cxn ang="0">
                  <a:pos x="19289" y="4772"/>
                </a:cxn>
                <a:cxn ang="0">
                  <a:pos x="18274" y="8325"/>
                </a:cxn>
                <a:cxn ang="0">
                  <a:pos x="17766" y="12589"/>
                </a:cxn>
                <a:cxn ang="0">
                  <a:pos x="17766" y="16751"/>
                </a:cxn>
                <a:cxn ang="0">
                  <a:pos x="17766" y="19898"/>
                </a:cxn>
                <a:cxn ang="0">
                  <a:pos x="15127" y="19898"/>
                </a:cxn>
                <a:cxn ang="0">
                  <a:pos x="12589" y="18274"/>
                </a:cxn>
                <a:cxn ang="0">
                  <a:pos x="9949" y="15228"/>
                </a:cxn>
                <a:cxn ang="0">
                  <a:pos x="7310" y="14112"/>
                </a:cxn>
                <a:cxn ang="0">
                  <a:pos x="8832" y="18274"/>
                </a:cxn>
                <a:cxn ang="0">
                  <a:pos x="7310" y="18274"/>
                </a:cxn>
                <a:cxn ang="0">
                  <a:pos x="5787" y="15736"/>
                </a:cxn>
                <a:cxn ang="0">
                  <a:pos x="3046" y="13096"/>
                </a:cxn>
                <a:cxn ang="0">
                  <a:pos x="0" y="8934"/>
                </a:cxn>
                <a:cxn ang="0">
                  <a:pos x="1421" y="8934"/>
                </a:cxn>
              </a:cxnLst>
              <a:rect l="0" t="0" r="r" b="b"/>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3" name="Freeform 263"/>
            <p:cNvSpPr>
              <a:spLocks/>
            </p:cNvSpPr>
            <p:nvPr/>
          </p:nvSpPr>
          <p:spPr bwMode="auto">
            <a:xfrm>
              <a:off x="1930400" y="3971925"/>
              <a:ext cx="161925" cy="69850"/>
            </a:xfrm>
            <a:custGeom>
              <a:avLst/>
              <a:gdLst/>
              <a:ahLst/>
              <a:cxnLst>
                <a:cxn ang="0">
                  <a:pos x="2039" y="0"/>
                </a:cxn>
                <a:cxn ang="0">
                  <a:pos x="2902" y="2936"/>
                </a:cxn>
                <a:cxn ang="0">
                  <a:pos x="4000" y="2936"/>
                </a:cxn>
                <a:cxn ang="0">
                  <a:pos x="6118" y="5688"/>
                </a:cxn>
                <a:cxn ang="0">
                  <a:pos x="9333" y="2936"/>
                </a:cxn>
                <a:cxn ang="0">
                  <a:pos x="11373" y="0"/>
                </a:cxn>
                <a:cxn ang="0">
                  <a:pos x="15451" y="1101"/>
                </a:cxn>
                <a:cxn ang="0">
                  <a:pos x="18667" y="5688"/>
                </a:cxn>
                <a:cxn ang="0">
                  <a:pos x="19922" y="7523"/>
                </a:cxn>
                <a:cxn ang="0">
                  <a:pos x="19922" y="13211"/>
                </a:cxn>
                <a:cxn ang="0">
                  <a:pos x="18667" y="17982"/>
                </a:cxn>
                <a:cxn ang="0">
                  <a:pos x="17804" y="16147"/>
                </a:cxn>
                <a:cxn ang="0">
                  <a:pos x="17020" y="19817"/>
                </a:cxn>
                <a:cxn ang="0">
                  <a:pos x="15843" y="12294"/>
                </a:cxn>
                <a:cxn ang="0">
                  <a:pos x="16706" y="8624"/>
                </a:cxn>
                <a:cxn ang="0">
                  <a:pos x="15451" y="8624"/>
                </a:cxn>
                <a:cxn ang="0">
                  <a:pos x="13804" y="5688"/>
                </a:cxn>
                <a:cxn ang="0">
                  <a:pos x="12157" y="5688"/>
                </a:cxn>
                <a:cxn ang="0">
                  <a:pos x="8549" y="12294"/>
                </a:cxn>
                <a:cxn ang="0">
                  <a:pos x="10118" y="17982"/>
                </a:cxn>
                <a:cxn ang="0">
                  <a:pos x="7373" y="19817"/>
                </a:cxn>
                <a:cxn ang="0">
                  <a:pos x="6118" y="15046"/>
                </a:cxn>
                <a:cxn ang="0">
                  <a:pos x="5255" y="15046"/>
                </a:cxn>
                <a:cxn ang="0">
                  <a:pos x="3686" y="12294"/>
                </a:cxn>
                <a:cxn ang="0">
                  <a:pos x="784" y="10459"/>
                </a:cxn>
                <a:cxn ang="0">
                  <a:pos x="0" y="7523"/>
                </a:cxn>
                <a:cxn ang="0">
                  <a:pos x="0" y="5688"/>
                </a:cxn>
                <a:cxn ang="0">
                  <a:pos x="784" y="0"/>
                </a:cxn>
                <a:cxn ang="0">
                  <a:pos x="2039" y="0"/>
                </a:cxn>
              </a:cxnLst>
              <a:rect l="0" t="0" r="r" b="b"/>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4" name="Freeform 264"/>
            <p:cNvSpPr>
              <a:spLocks/>
            </p:cNvSpPr>
            <p:nvPr/>
          </p:nvSpPr>
          <p:spPr bwMode="auto">
            <a:xfrm>
              <a:off x="2516188" y="4816475"/>
              <a:ext cx="247650" cy="250825"/>
            </a:xfrm>
            <a:custGeom>
              <a:avLst/>
              <a:gdLst/>
              <a:ahLst/>
              <a:cxnLst>
                <a:cxn ang="0">
                  <a:pos x="0" y="5772"/>
                </a:cxn>
                <a:cxn ang="0">
                  <a:pos x="1337" y="3696"/>
                </a:cxn>
                <a:cxn ang="0">
                  <a:pos x="823" y="2076"/>
                </a:cxn>
                <a:cxn ang="0">
                  <a:pos x="2108" y="810"/>
                </a:cxn>
                <a:cxn ang="0">
                  <a:pos x="2108" y="0"/>
                </a:cxn>
                <a:cxn ang="0">
                  <a:pos x="8792" y="0"/>
                </a:cxn>
                <a:cxn ang="0">
                  <a:pos x="10386" y="1570"/>
                </a:cxn>
                <a:cxn ang="0">
                  <a:pos x="11671" y="6278"/>
                </a:cxn>
                <a:cxn ang="0">
                  <a:pos x="16504" y="6532"/>
                </a:cxn>
                <a:cxn ang="0">
                  <a:pos x="18098" y="10532"/>
                </a:cxn>
                <a:cxn ang="0">
                  <a:pos x="18920" y="9924"/>
                </a:cxn>
                <a:cxn ang="0">
                  <a:pos x="19949" y="11038"/>
                </a:cxn>
                <a:cxn ang="0">
                  <a:pos x="19434" y="13114"/>
                </a:cxn>
                <a:cxn ang="0">
                  <a:pos x="19949" y="15190"/>
                </a:cxn>
                <a:cxn ang="0">
                  <a:pos x="19434" y="17266"/>
                </a:cxn>
                <a:cxn ang="0">
                  <a:pos x="17584" y="18886"/>
                </a:cxn>
                <a:cxn ang="0">
                  <a:pos x="15424" y="19949"/>
                </a:cxn>
                <a:cxn ang="0">
                  <a:pos x="13316" y="18886"/>
                </a:cxn>
                <a:cxn ang="0">
                  <a:pos x="10900" y="18633"/>
                </a:cxn>
                <a:cxn ang="0">
                  <a:pos x="11671" y="16506"/>
                </a:cxn>
                <a:cxn ang="0">
                  <a:pos x="12494" y="15190"/>
                </a:cxn>
                <a:cxn ang="0">
                  <a:pos x="13059" y="13367"/>
                </a:cxn>
                <a:cxn ang="0">
                  <a:pos x="11979" y="12608"/>
                </a:cxn>
                <a:cxn ang="0">
                  <a:pos x="9563" y="12101"/>
                </a:cxn>
                <a:cxn ang="0">
                  <a:pos x="7455" y="11038"/>
                </a:cxn>
                <a:cxn ang="0">
                  <a:pos x="4833" y="10532"/>
                </a:cxn>
                <a:cxn ang="0">
                  <a:pos x="2622" y="8405"/>
                </a:cxn>
                <a:cxn ang="0">
                  <a:pos x="0" y="5772"/>
                </a:cxn>
              </a:cxnLst>
              <a:rect l="0" t="0" r="r" b="b"/>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5" name="Freeform 265"/>
            <p:cNvSpPr>
              <a:spLocks/>
            </p:cNvSpPr>
            <p:nvPr/>
          </p:nvSpPr>
          <p:spPr bwMode="auto">
            <a:xfrm>
              <a:off x="1973263" y="4241800"/>
              <a:ext cx="361950" cy="542925"/>
            </a:xfrm>
            <a:custGeom>
              <a:avLst/>
              <a:gdLst/>
              <a:ahLst/>
              <a:cxnLst>
                <a:cxn ang="0">
                  <a:pos x="8546" y="0"/>
                </a:cxn>
                <a:cxn ang="0">
                  <a:pos x="9107" y="234"/>
                </a:cxn>
                <a:cxn ang="0">
                  <a:pos x="10018" y="374"/>
                </a:cxn>
                <a:cxn ang="0">
                  <a:pos x="10893" y="1193"/>
                </a:cxn>
                <a:cxn ang="0">
                  <a:pos x="12329" y="1918"/>
                </a:cxn>
                <a:cxn ang="0">
                  <a:pos x="12890" y="2760"/>
                </a:cxn>
                <a:cxn ang="0">
                  <a:pos x="13835" y="2760"/>
                </a:cxn>
                <a:cxn ang="0">
                  <a:pos x="14711" y="2292"/>
                </a:cxn>
                <a:cxn ang="0">
                  <a:pos x="15972" y="2526"/>
                </a:cxn>
                <a:cxn ang="0">
                  <a:pos x="17058" y="2901"/>
                </a:cxn>
                <a:cxn ang="0">
                  <a:pos x="16708" y="3860"/>
                </a:cxn>
                <a:cxn ang="0">
                  <a:pos x="17408" y="4468"/>
                </a:cxn>
                <a:cxn ang="0">
                  <a:pos x="16182" y="4468"/>
                </a:cxn>
                <a:cxn ang="0">
                  <a:pos x="13625" y="5310"/>
                </a:cxn>
                <a:cxn ang="0">
                  <a:pos x="12890" y="6058"/>
                </a:cxn>
                <a:cxn ang="0">
                  <a:pos x="12750" y="7018"/>
                </a:cxn>
                <a:cxn ang="0">
                  <a:pos x="11804" y="7368"/>
                </a:cxn>
                <a:cxn ang="0">
                  <a:pos x="11804" y="8585"/>
                </a:cxn>
                <a:cxn ang="0">
                  <a:pos x="12750" y="9544"/>
                </a:cxn>
                <a:cxn ang="0">
                  <a:pos x="13625" y="10175"/>
                </a:cxn>
                <a:cxn ang="0">
                  <a:pos x="14711" y="10526"/>
                </a:cxn>
                <a:cxn ang="0">
                  <a:pos x="16182" y="10526"/>
                </a:cxn>
                <a:cxn ang="0">
                  <a:pos x="17058" y="10175"/>
                </a:cxn>
                <a:cxn ang="0">
                  <a:pos x="17058" y="11743"/>
                </a:cxn>
                <a:cxn ang="0">
                  <a:pos x="17618" y="11743"/>
                </a:cxn>
                <a:cxn ang="0">
                  <a:pos x="18529" y="11743"/>
                </a:cxn>
                <a:cxn ang="0">
                  <a:pos x="19965" y="13310"/>
                </a:cxn>
                <a:cxn ang="0">
                  <a:pos x="19440" y="14620"/>
                </a:cxn>
                <a:cxn ang="0">
                  <a:pos x="19440" y="15485"/>
                </a:cxn>
                <a:cxn ang="0">
                  <a:pos x="19054" y="16585"/>
                </a:cxn>
                <a:cxn ang="0">
                  <a:pos x="18354" y="16444"/>
                </a:cxn>
                <a:cxn ang="0">
                  <a:pos x="18354" y="17053"/>
                </a:cxn>
                <a:cxn ang="0">
                  <a:pos x="19440" y="17661"/>
                </a:cxn>
                <a:cxn ang="0">
                  <a:pos x="19790" y="17661"/>
                </a:cxn>
                <a:cxn ang="0">
                  <a:pos x="19440" y="18152"/>
                </a:cxn>
                <a:cxn ang="0">
                  <a:pos x="19054" y="18994"/>
                </a:cxn>
                <a:cxn ang="0">
                  <a:pos x="18529" y="19602"/>
                </a:cxn>
                <a:cxn ang="0">
                  <a:pos x="17968" y="19977"/>
                </a:cxn>
                <a:cxn ang="0">
                  <a:pos x="16532" y="19111"/>
                </a:cxn>
                <a:cxn ang="0">
                  <a:pos x="15061" y="18386"/>
                </a:cxn>
                <a:cxn ang="0">
                  <a:pos x="12329" y="17427"/>
                </a:cxn>
                <a:cxn ang="0">
                  <a:pos x="10368" y="16585"/>
                </a:cxn>
                <a:cxn ang="0">
                  <a:pos x="8371" y="15135"/>
                </a:cxn>
                <a:cxn ang="0">
                  <a:pos x="7671" y="13567"/>
                </a:cxn>
                <a:cxn ang="0">
                  <a:pos x="6550" y="12936"/>
                </a:cxn>
                <a:cxn ang="0">
                  <a:pos x="6025" y="11743"/>
                </a:cxn>
                <a:cxn ang="0">
                  <a:pos x="4729" y="10526"/>
                </a:cxn>
                <a:cxn ang="0">
                  <a:pos x="3818" y="9170"/>
                </a:cxn>
                <a:cxn ang="0">
                  <a:pos x="2382" y="7626"/>
                </a:cxn>
                <a:cxn ang="0">
                  <a:pos x="0" y="6292"/>
                </a:cxn>
                <a:cxn ang="0">
                  <a:pos x="0" y="4725"/>
                </a:cxn>
                <a:cxn ang="0">
                  <a:pos x="736" y="4094"/>
                </a:cxn>
                <a:cxn ang="0">
                  <a:pos x="1821" y="3766"/>
                </a:cxn>
                <a:cxn ang="0">
                  <a:pos x="1471" y="4725"/>
                </a:cxn>
                <a:cxn ang="0">
                  <a:pos x="2382" y="4819"/>
                </a:cxn>
                <a:cxn ang="0">
                  <a:pos x="3643" y="5310"/>
                </a:cxn>
                <a:cxn ang="0">
                  <a:pos x="4168" y="4351"/>
                </a:cxn>
                <a:cxn ang="0">
                  <a:pos x="5289" y="3392"/>
                </a:cxn>
                <a:cxn ang="0">
                  <a:pos x="7110" y="2901"/>
                </a:cxn>
                <a:cxn ang="0">
                  <a:pos x="8546" y="1801"/>
                </a:cxn>
                <a:cxn ang="0">
                  <a:pos x="9457" y="959"/>
                </a:cxn>
                <a:cxn ang="0">
                  <a:pos x="8546" y="0"/>
                </a:cxn>
              </a:cxnLst>
              <a:rect l="0" t="0" r="r" b="b"/>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6" name="Freeform 266"/>
            <p:cNvSpPr>
              <a:spLocks/>
            </p:cNvSpPr>
            <p:nvPr/>
          </p:nvSpPr>
          <p:spPr bwMode="auto">
            <a:xfrm>
              <a:off x="2555875" y="3849688"/>
              <a:ext cx="3175" cy="11112"/>
            </a:xfrm>
            <a:custGeom>
              <a:avLst/>
              <a:gdLst/>
              <a:ahLst/>
              <a:cxnLst>
                <a:cxn ang="0">
                  <a:pos x="0" y="18824"/>
                </a:cxn>
                <a:cxn ang="0">
                  <a:pos x="0" y="0"/>
                </a:cxn>
                <a:cxn ang="0">
                  <a:pos x="16667" y="0"/>
                </a:cxn>
                <a:cxn ang="0">
                  <a:pos x="16667" y="7059"/>
                </a:cxn>
                <a:cxn ang="0">
                  <a:pos x="0" y="18824"/>
                </a:cxn>
              </a:cxnLst>
              <a:rect l="0" t="0" r="r" b="b"/>
              <a:pathLst>
                <a:path w="20000" h="20000">
                  <a:moveTo>
                    <a:pt x="0" y="18824"/>
                  </a:moveTo>
                  <a:lnTo>
                    <a:pt x="0" y="0"/>
                  </a:lnTo>
                  <a:lnTo>
                    <a:pt x="16667" y="0"/>
                  </a:lnTo>
                  <a:lnTo>
                    <a:pt x="16667" y="7059"/>
                  </a:lnTo>
                  <a:lnTo>
                    <a:pt x="0"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7" name="Freeform 267"/>
            <p:cNvSpPr>
              <a:spLocks/>
            </p:cNvSpPr>
            <p:nvPr/>
          </p:nvSpPr>
          <p:spPr bwMode="auto">
            <a:xfrm>
              <a:off x="2627313" y="4076700"/>
              <a:ext cx="122237" cy="122238"/>
            </a:xfrm>
            <a:custGeom>
              <a:avLst/>
              <a:gdLst/>
              <a:ahLst/>
              <a:cxnLst>
                <a:cxn ang="0">
                  <a:pos x="5285" y="0"/>
                </a:cxn>
                <a:cxn ang="0">
                  <a:pos x="10777" y="1563"/>
                </a:cxn>
                <a:cxn ang="0">
                  <a:pos x="15026" y="0"/>
                </a:cxn>
                <a:cxn ang="0">
                  <a:pos x="19896" y="1563"/>
                </a:cxn>
                <a:cxn ang="0">
                  <a:pos x="17202" y="4271"/>
                </a:cxn>
                <a:cxn ang="0">
                  <a:pos x="18238" y="10208"/>
                </a:cxn>
                <a:cxn ang="0">
                  <a:pos x="19275" y="12917"/>
                </a:cxn>
                <a:cxn ang="0">
                  <a:pos x="16684" y="17188"/>
                </a:cxn>
                <a:cxn ang="0">
                  <a:pos x="15026" y="15625"/>
                </a:cxn>
                <a:cxn ang="0">
                  <a:pos x="10777" y="16667"/>
                </a:cxn>
                <a:cxn ang="0">
                  <a:pos x="9741" y="19896"/>
                </a:cxn>
                <a:cxn ang="0">
                  <a:pos x="6943" y="19375"/>
                </a:cxn>
                <a:cxn ang="0">
                  <a:pos x="4249" y="12292"/>
                </a:cxn>
                <a:cxn ang="0">
                  <a:pos x="0" y="9688"/>
                </a:cxn>
                <a:cxn ang="0">
                  <a:pos x="1036" y="5938"/>
                </a:cxn>
                <a:cxn ang="0">
                  <a:pos x="4249" y="4271"/>
                </a:cxn>
                <a:cxn ang="0">
                  <a:pos x="5285" y="0"/>
                </a:cxn>
              </a:cxnLst>
              <a:rect l="0" t="0" r="r" b="b"/>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8" name="Freeform 268"/>
            <p:cNvSpPr>
              <a:spLocks/>
            </p:cNvSpPr>
            <p:nvPr/>
          </p:nvSpPr>
          <p:spPr bwMode="auto">
            <a:xfrm>
              <a:off x="2676525" y="5143500"/>
              <a:ext cx="138113" cy="158750"/>
            </a:xfrm>
            <a:custGeom>
              <a:avLst/>
              <a:gdLst/>
              <a:ahLst/>
              <a:cxnLst>
                <a:cxn ang="0">
                  <a:pos x="2385" y="0"/>
                </a:cxn>
                <a:cxn ang="0">
                  <a:pos x="3761" y="0"/>
                </a:cxn>
                <a:cxn ang="0">
                  <a:pos x="8991" y="3280"/>
                </a:cxn>
                <a:cxn ang="0">
                  <a:pos x="11284" y="3280"/>
                </a:cxn>
                <a:cxn ang="0">
                  <a:pos x="15138" y="5840"/>
                </a:cxn>
                <a:cxn ang="0">
                  <a:pos x="19908" y="9120"/>
                </a:cxn>
                <a:cxn ang="0">
                  <a:pos x="18899" y="11280"/>
                </a:cxn>
                <a:cxn ang="0">
                  <a:pos x="19908" y="14080"/>
                </a:cxn>
                <a:cxn ang="0">
                  <a:pos x="17523" y="17440"/>
                </a:cxn>
                <a:cxn ang="0">
                  <a:pos x="15138" y="19440"/>
                </a:cxn>
                <a:cxn ang="0">
                  <a:pos x="9908" y="19920"/>
                </a:cxn>
                <a:cxn ang="0">
                  <a:pos x="6147" y="17840"/>
                </a:cxn>
                <a:cxn ang="0">
                  <a:pos x="2844" y="17440"/>
                </a:cxn>
                <a:cxn ang="0">
                  <a:pos x="0" y="16160"/>
                </a:cxn>
                <a:cxn ang="0">
                  <a:pos x="0" y="12480"/>
                </a:cxn>
                <a:cxn ang="0">
                  <a:pos x="0" y="12080"/>
                </a:cxn>
                <a:cxn ang="0">
                  <a:pos x="0" y="10000"/>
                </a:cxn>
                <a:cxn ang="0">
                  <a:pos x="0" y="6720"/>
                </a:cxn>
                <a:cxn ang="0">
                  <a:pos x="367" y="3280"/>
                </a:cxn>
                <a:cxn ang="0">
                  <a:pos x="367" y="480"/>
                </a:cxn>
                <a:cxn ang="0">
                  <a:pos x="2385" y="0"/>
                </a:cxn>
              </a:cxnLst>
              <a:rect l="0" t="0" r="r" b="b"/>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49" name="Freeform 269"/>
            <p:cNvSpPr>
              <a:spLocks/>
            </p:cNvSpPr>
            <p:nvPr/>
          </p:nvSpPr>
          <p:spPr bwMode="auto">
            <a:xfrm>
              <a:off x="2206625" y="3895725"/>
              <a:ext cx="379413" cy="328613"/>
            </a:xfrm>
            <a:custGeom>
              <a:avLst/>
              <a:gdLst/>
              <a:ahLst/>
              <a:cxnLst>
                <a:cxn ang="0">
                  <a:pos x="2077" y="1429"/>
                </a:cxn>
                <a:cxn ang="0">
                  <a:pos x="2077" y="3243"/>
                </a:cxn>
                <a:cxn ang="0">
                  <a:pos x="2077" y="5598"/>
                </a:cxn>
                <a:cxn ang="0">
                  <a:pos x="3149" y="4208"/>
                </a:cxn>
                <a:cxn ang="0">
                  <a:pos x="3484" y="2008"/>
                </a:cxn>
                <a:cxn ang="0">
                  <a:pos x="4523" y="1004"/>
                </a:cxn>
                <a:cxn ang="0">
                  <a:pos x="5360" y="1429"/>
                </a:cxn>
                <a:cxn ang="0">
                  <a:pos x="7136" y="2008"/>
                </a:cxn>
                <a:cxn ang="0">
                  <a:pos x="9045" y="3012"/>
                </a:cxn>
                <a:cxn ang="0">
                  <a:pos x="10921" y="3629"/>
                </a:cxn>
                <a:cxn ang="0">
                  <a:pos x="14070" y="3243"/>
                </a:cxn>
                <a:cxn ang="0">
                  <a:pos x="16817" y="3012"/>
                </a:cxn>
                <a:cxn ang="0">
                  <a:pos x="16114" y="4208"/>
                </a:cxn>
                <a:cxn ang="0">
                  <a:pos x="18392" y="5212"/>
                </a:cxn>
                <a:cxn ang="0">
                  <a:pos x="19062" y="6409"/>
                </a:cxn>
                <a:cxn ang="0">
                  <a:pos x="18559" y="8378"/>
                </a:cxn>
                <a:cxn ang="0">
                  <a:pos x="18023" y="9807"/>
                </a:cxn>
                <a:cxn ang="0">
                  <a:pos x="17521" y="11390"/>
                </a:cxn>
                <a:cxn ang="0">
                  <a:pos x="17521" y="13591"/>
                </a:cxn>
                <a:cxn ang="0">
                  <a:pos x="15276" y="14788"/>
                </a:cxn>
                <a:cxn ang="0">
                  <a:pos x="12127" y="14208"/>
                </a:cxn>
                <a:cxn ang="0">
                  <a:pos x="13032" y="16757"/>
                </a:cxn>
                <a:cxn ang="0">
                  <a:pos x="14573" y="17761"/>
                </a:cxn>
                <a:cxn ang="0">
                  <a:pos x="10921" y="19768"/>
                </a:cxn>
                <a:cxn ang="0">
                  <a:pos x="9045" y="19382"/>
                </a:cxn>
                <a:cxn ang="0">
                  <a:pos x="8174" y="16178"/>
                </a:cxn>
                <a:cxn ang="0">
                  <a:pos x="7973" y="14208"/>
                </a:cxn>
                <a:cxn ang="0">
                  <a:pos x="8509" y="10579"/>
                </a:cxn>
                <a:cxn ang="0">
                  <a:pos x="4523" y="9382"/>
                </a:cxn>
                <a:cxn ang="0">
                  <a:pos x="1240" y="8378"/>
                </a:cxn>
                <a:cxn ang="0">
                  <a:pos x="369" y="5212"/>
                </a:cxn>
                <a:cxn ang="0">
                  <a:pos x="0" y="4208"/>
                </a:cxn>
                <a:cxn ang="0">
                  <a:pos x="704" y="2625"/>
                </a:cxn>
                <a:cxn ang="0">
                  <a:pos x="1742" y="618"/>
                </a:cxn>
                <a:cxn ang="0">
                  <a:pos x="3149" y="0"/>
                </a:cxn>
              </a:cxnLst>
              <a:rect l="0" t="0" r="r" b="b"/>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0" name="Freeform 270"/>
            <p:cNvSpPr>
              <a:spLocks/>
            </p:cNvSpPr>
            <p:nvPr/>
          </p:nvSpPr>
          <p:spPr bwMode="auto">
            <a:xfrm>
              <a:off x="920750" y="2547938"/>
              <a:ext cx="1585913" cy="950912"/>
            </a:xfrm>
            <a:custGeom>
              <a:avLst/>
              <a:gdLst/>
              <a:ahLst/>
              <a:cxnLst>
                <a:cxn ang="0">
                  <a:pos x="11494" y="1176"/>
                </a:cxn>
                <a:cxn ang="0">
                  <a:pos x="11694" y="2071"/>
                </a:cxn>
                <a:cxn ang="0">
                  <a:pos x="12070" y="2565"/>
                </a:cxn>
                <a:cxn ang="0">
                  <a:pos x="12479" y="2979"/>
                </a:cxn>
                <a:cxn ang="0">
                  <a:pos x="11950" y="3794"/>
                </a:cxn>
                <a:cxn ang="0">
                  <a:pos x="12815" y="3794"/>
                </a:cxn>
                <a:cxn ang="0">
                  <a:pos x="13144" y="3527"/>
                </a:cxn>
                <a:cxn ang="0">
                  <a:pos x="13360" y="4075"/>
                </a:cxn>
                <a:cxn ang="0">
                  <a:pos x="14145" y="4008"/>
                </a:cxn>
                <a:cxn ang="0">
                  <a:pos x="14441" y="4703"/>
                </a:cxn>
                <a:cxn ang="0">
                  <a:pos x="13480" y="4770"/>
                </a:cxn>
                <a:cxn ang="0">
                  <a:pos x="13024" y="6146"/>
                </a:cxn>
                <a:cxn ang="0">
                  <a:pos x="12815" y="8016"/>
                </a:cxn>
                <a:cxn ang="0">
                  <a:pos x="13264" y="6907"/>
                </a:cxn>
                <a:cxn ang="0">
                  <a:pos x="13769" y="5464"/>
                </a:cxn>
                <a:cxn ang="0">
                  <a:pos x="14145" y="4916"/>
                </a:cxn>
                <a:cxn ang="0">
                  <a:pos x="14345" y="6226"/>
                </a:cxn>
                <a:cxn ang="0">
                  <a:pos x="14642" y="6359"/>
                </a:cxn>
                <a:cxn ang="0">
                  <a:pos x="14441" y="7615"/>
                </a:cxn>
                <a:cxn ang="0">
                  <a:pos x="15226" y="8363"/>
                </a:cxn>
                <a:cxn ang="0">
                  <a:pos x="15843" y="7321"/>
                </a:cxn>
                <a:cxn ang="0">
                  <a:pos x="16636" y="6987"/>
                </a:cxn>
                <a:cxn ang="0">
                  <a:pos x="18502" y="5878"/>
                </a:cxn>
                <a:cxn ang="0">
                  <a:pos x="19584" y="4342"/>
                </a:cxn>
                <a:cxn ang="0">
                  <a:pos x="19784" y="5464"/>
                </a:cxn>
                <a:cxn ang="0">
                  <a:pos x="19455" y="6440"/>
                </a:cxn>
                <a:cxn ang="0">
                  <a:pos x="18502" y="8016"/>
                </a:cxn>
                <a:cxn ang="0">
                  <a:pos x="18783" y="8577"/>
                </a:cxn>
                <a:cxn ang="0">
                  <a:pos x="17461" y="9058"/>
                </a:cxn>
                <a:cxn ang="0">
                  <a:pos x="17253" y="9339"/>
                </a:cxn>
                <a:cxn ang="0">
                  <a:pos x="16916" y="10514"/>
                </a:cxn>
                <a:cxn ang="0">
                  <a:pos x="16756" y="10701"/>
                </a:cxn>
                <a:cxn ang="0">
                  <a:pos x="16388" y="10514"/>
                </a:cxn>
                <a:cxn ang="0">
                  <a:pos x="16211" y="10915"/>
                </a:cxn>
                <a:cxn ang="0">
                  <a:pos x="16211" y="11476"/>
                </a:cxn>
                <a:cxn ang="0">
                  <a:pos x="16388" y="12585"/>
                </a:cxn>
                <a:cxn ang="0">
                  <a:pos x="16051" y="12585"/>
                </a:cxn>
                <a:cxn ang="0">
                  <a:pos x="15963" y="13066"/>
                </a:cxn>
                <a:cxn ang="0">
                  <a:pos x="14970" y="14522"/>
                </a:cxn>
                <a:cxn ang="0">
                  <a:pos x="14145" y="17088"/>
                </a:cxn>
                <a:cxn ang="0">
                  <a:pos x="14145" y="19987"/>
                </a:cxn>
                <a:cxn ang="0">
                  <a:pos x="13560" y="18731"/>
                </a:cxn>
                <a:cxn ang="0">
                  <a:pos x="13480" y="17635"/>
                </a:cxn>
                <a:cxn ang="0">
                  <a:pos x="12687" y="16927"/>
                </a:cxn>
                <a:cxn ang="0">
                  <a:pos x="11742" y="16326"/>
                </a:cxn>
                <a:cxn ang="0">
                  <a:pos x="11197" y="16727"/>
                </a:cxn>
                <a:cxn ang="0">
                  <a:pos x="10453" y="16874"/>
                </a:cxn>
                <a:cxn ang="0">
                  <a:pos x="9083" y="17141"/>
                </a:cxn>
                <a:cxn ang="0">
                  <a:pos x="8250" y="19078"/>
                </a:cxn>
                <a:cxn ang="0">
                  <a:pos x="7505" y="18049"/>
                </a:cxn>
                <a:cxn ang="0">
                  <a:pos x="6712" y="16379"/>
                </a:cxn>
                <a:cxn ang="0">
                  <a:pos x="5847" y="15832"/>
                </a:cxn>
                <a:cxn ang="0">
                  <a:pos x="4766" y="15150"/>
                </a:cxn>
                <a:cxn ang="0">
                  <a:pos x="2491" y="13975"/>
                </a:cxn>
                <a:cxn ang="0">
                  <a:pos x="1370" y="12933"/>
                </a:cxn>
                <a:cxn ang="0">
                  <a:pos x="705" y="11824"/>
                </a:cxn>
                <a:cxn ang="0">
                  <a:pos x="328" y="10367"/>
                </a:cxn>
                <a:cxn ang="0">
                  <a:pos x="408" y="9472"/>
                </a:cxn>
                <a:cxn ang="0">
                  <a:pos x="80" y="8016"/>
                </a:cxn>
                <a:cxn ang="0">
                  <a:pos x="288" y="5464"/>
                </a:cxn>
                <a:cxn ang="0">
                  <a:pos x="1081" y="2004"/>
                </a:cxn>
                <a:cxn ang="0">
                  <a:pos x="1618" y="1309"/>
                </a:cxn>
                <a:cxn ang="0">
                  <a:pos x="1898" y="414"/>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pattFill prst="pct70">
              <a:fgClr>
                <a:srgbClr val="000099"/>
              </a:fgClr>
              <a:bgClr>
                <a:schemeClr val="bg1"/>
              </a:bgClr>
            </a:patt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1" name="Freeform 271"/>
            <p:cNvSpPr>
              <a:spLocks/>
            </p:cNvSpPr>
            <p:nvPr/>
          </p:nvSpPr>
          <p:spPr bwMode="auto">
            <a:xfrm>
              <a:off x="174625" y="1181100"/>
              <a:ext cx="993775" cy="1065213"/>
            </a:xfrm>
            <a:custGeom>
              <a:avLst/>
              <a:gdLst/>
              <a:ahLst/>
              <a:cxnLst>
                <a:cxn ang="0">
                  <a:pos x="14160" y="13683"/>
                </a:cxn>
                <a:cxn ang="0">
                  <a:pos x="15553" y="14684"/>
                </a:cxn>
                <a:cxn ang="0">
                  <a:pos x="16358" y="18451"/>
                </a:cxn>
                <a:cxn ang="0">
                  <a:pos x="15821" y="19988"/>
                </a:cxn>
                <a:cxn ang="0">
                  <a:pos x="15821" y="18868"/>
                </a:cxn>
                <a:cxn ang="0">
                  <a:pos x="15821" y="18379"/>
                </a:cxn>
                <a:cxn ang="0">
                  <a:pos x="15489" y="17461"/>
                </a:cxn>
                <a:cxn ang="0">
                  <a:pos x="15489" y="16603"/>
                </a:cxn>
                <a:cxn ang="0">
                  <a:pos x="15489" y="15292"/>
                </a:cxn>
                <a:cxn ang="0">
                  <a:pos x="14760" y="15673"/>
                </a:cxn>
                <a:cxn ang="0">
                  <a:pos x="14109" y="15852"/>
                </a:cxn>
                <a:cxn ang="0">
                  <a:pos x="13431" y="14553"/>
                </a:cxn>
                <a:cxn ang="0">
                  <a:pos x="13955" y="14243"/>
                </a:cxn>
                <a:cxn ang="0">
                  <a:pos x="12907" y="14064"/>
                </a:cxn>
                <a:cxn ang="0">
                  <a:pos x="11655" y="13564"/>
                </a:cxn>
                <a:cxn ang="0">
                  <a:pos x="11182" y="13075"/>
                </a:cxn>
                <a:cxn ang="0">
                  <a:pos x="11131" y="12217"/>
                </a:cxn>
                <a:cxn ang="0">
                  <a:pos x="10006" y="12217"/>
                </a:cxn>
                <a:cxn ang="0">
                  <a:pos x="8869" y="13075"/>
                </a:cxn>
                <a:cxn ang="0">
                  <a:pos x="7348" y="13504"/>
                </a:cxn>
                <a:cxn ang="0">
                  <a:pos x="7872" y="12765"/>
                </a:cxn>
                <a:cxn ang="0">
                  <a:pos x="9406" y="11955"/>
                </a:cxn>
                <a:cxn ang="0">
                  <a:pos x="9278" y="11418"/>
                </a:cxn>
                <a:cxn ang="0">
                  <a:pos x="7348" y="12467"/>
                </a:cxn>
                <a:cxn ang="0">
                  <a:pos x="5955" y="13564"/>
                </a:cxn>
                <a:cxn ang="0">
                  <a:pos x="4575" y="14875"/>
                </a:cxn>
                <a:cxn ang="0">
                  <a:pos x="1917" y="16460"/>
                </a:cxn>
                <a:cxn ang="0">
                  <a:pos x="204" y="16841"/>
                </a:cxn>
                <a:cxn ang="0">
                  <a:pos x="0" y="16651"/>
                </a:cxn>
                <a:cxn ang="0">
                  <a:pos x="728" y="16341"/>
                </a:cxn>
                <a:cxn ang="0">
                  <a:pos x="1073" y="16162"/>
                </a:cxn>
                <a:cxn ang="0">
                  <a:pos x="2645" y="15173"/>
                </a:cxn>
                <a:cxn ang="0">
                  <a:pos x="3706" y="14195"/>
                </a:cxn>
                <a:cxn ang="0">
                  <a:pos x="3847" y="13075"/>
                </a:cxn>
                <a:cxn ang="0">
                  <a:pos x="2850" y="12956"/>
                </a:cxn>
                <a:cxn ang="0">
                  <a:pos x="2121" y="12706"/>
                </a:cxn>
                <a:cxn ang="0">
                  <a:pos x="1994" y="11776"/>
                </a:cxn>
                <a:cxn ang="0">
                  <a:pos x="1789" y="10489"/>
                </a:cxn>
                <a:cxn ang="0">
                  <a:pos x="2645" y="10179"/>
                </a:cxn>
                <a:cxn ang="0">
                  <a:pos x="1649" y="9809"/>
                </a:cxn>
                <a:cxn ang="0">
                  <a:pos x="2326" y="8880"/>
                </a:cxn>
                <a:cxn ang="0">
                  <a:pos x="3578" y="7890"/>
                </a:cxn>
                <a:cxn ang="0">
                  <a:pos x="4971" y="7712"/>
                </a:cxn>
                <a:cxn ang="0">
                  <a:pos x="6160" y="6722"/>
                </a:cxn>
                <a:cxn ang="0">
                  <a:pos x="5559" y="6603"/>
                </a:cxn>
                <a:cxn ang="0">
                  <a:pos x="4051" y="5793"/>
                </a:cxn>
                <a:cxn ang="0">
                  <a:pos x="4703" y="5304"/>
                </a:cxn>
                <a:cxn ang="0">
                  <a:pos x="4051" y="4505"/>
                </a:cxn>
                <a:cxn ang="0">
                  <a:pos x="5431" y="4017"/>
                </a:cxn>
                <a:cxn ang="0">
                  <a:pos x="6952" y="3695"/>
                </a:cxn>
                <a:cxn ang="0">
                  <a:pos x="7744" y="4505"/>
                </a:cxn>
                <a:cxn ang="0">
                  <a:pos x="7553" y="4315"/>
                </a:cxn>
                <a:cxn ang="0">
                  <a:pos x="8077" y="4374"/>
                </a:cxn>
                <a:cxn ang="0">
                  <a:pos x="8000" y="3886"/>
                </a:cxn>
                <a:cxn ang="0">
                  <a:pos x="7348" y="1538"/>
                </a:cxn>
                <a:cxn ang="0">
                  <a:pos x="9137" y="1287"/>
                </a:cxn>
                <a:cxn ang="0">
                  <a:pos x="12575" y="238"/>
                </a:cxn>
                <a:cxn ang="0">
                  <a:pos x="13380" y="0"/>
                </a:cxn>
                <a:cxn ang="0">
                  <a:pos x="14505" y="608"/>
                </a:cxn>
                <a:cxn ang="0">
                  <a:pos x="15885" y="918"/>
                </a:cxn>
                <a:cxn ang="0">
                  <a:pos x="15885" y="1538"/>
                </a:cxn>
                <a:cxn ang="0">
                  <a:pos x="17214" y="1776"/>
                </a:cxn>
                <a:cxn ang="0">
                  <a:pos x="18134" y="2527"/>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pattFill prst="pct70">
              <a:fgClr>
                <a:srgbClr val="000099"/>
              </a:fgClr>
              <a:bgClr>
                <a:schemeClr val="bg1"/>
              </a:bgClr>
            </a:patt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2" name="Freeform 272"/>
            <p:cNvSpPr>
              <a:spLocks/>
            </p:cNvSpPr>
            <p:nvPr/>
          </p:nvSpPr>
          <p:spPr bwMode="auto">
            <a:xfrm>
              <a:off x="2746375" y="5892800"/>
              <a:ext cx="47625" cy="42863"/>
            </a:xfrm>
            <a:custGeom>
              <a:avLst/>
              <a:gdLst/>
              <a:ahLst/>
              <a:cxnLst>
                <a:cxn ang="0">
                  <a:pos x="4324" y="19706"/>
                </a:cxn>
                <a:cxn ang="0">
                  <a:pos x="0" y="13529"/>
                </a:cxn>
                <a:cxn ang="0">
                  <a:pos x="4324" y="5882"/>
                </a:cxn>
                <a:cxn ang="0">
                  <a:pos x="7027" y="0"/>
                </a:cxn>
                <a:cxn ang="0">
                  <a:pos x="11081" y="0"/>
                </a:cxn>
                <a:cxn ang="0">
                  <a:pos x="15405" y="0"/>
                </a:cxn>
                <a:cxn ang="0">
                  <a:pos x="18378" y="4706"/>
                </a:cxn>
                <a:cxn ang="0">
                  <a:pos x="19730" y="5882"/>
                </a:cxn>
                <a:cxn ang="0">
                  <a:pos x="11081" y="12059"/>
                </a:cxn>
                <a:cxn ang="0">
                  <a:pos x="4324" y="19706"/>
                </a:cxn>
              </a:cxnLst>
              <a:rect l="0" t="0" r="r" b="b"/>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3" name="Freeform 273"/>
            <p:cNvSpPr>
              <a:spLocks/>
            </p:cNvSpPr>
            <p:nvPr/>
          </p:nvSpPr>
          <p:spPr bwMode="auto">
            <a:xfrm>
              <a:off x="2713038" y="5895975"/>
              <a:ext cx="36512" cy="34925"/>
            </a:xfrm>
            <a:custGeom>
              <a:avLst/>
              <a:gdLst/>
              <a:ahLst/>
              <a:cxnLst>
                <a:cxn ang="0">
                  <a:pos x="5517" y="19630"/>
                </a:cxn>
                <a:cxn ang="0">
                  <a:pos x="0" y="15556"/>
                </a:cxn>
                <a:cxn ang="0">
                  <a:pos x="3448" y="0"/>
                </a:cxn>
                <a:cxn ang="0">
                  <a:pos x="19655" y="0"/>
                </a:cxn>
                <a:cxn ang="0">
                  <a:pos x="14138" y="13704"/>
                </a:cxn>
                <a:cxn ang="0">
                  <a:pos x="5517" y="19630"/>
                </a:cxn>
              </a:cxnLst>
              <a:rect l="0" t="0" r="r" b="b"/>
              <a:pathLst>
                <a:path w="20000" h="20000">
                  <a:moveTo>
                    <a:pt x="5517" y="19630"/>
                  </a:moveTo>
                  <a:lnTo>
                    <a:pt x="0" y="15556"/>
                  </a:lnTo>
                  <a:lnTo>
                    <a:pt x="3448" y="0"/>
                  </a:lnTo>
                  <a:lnTo>
                    <a:pt x="19655" y="0"/>
                  </a:lnTo>
                  <a:lnTo>
                    <a:pt x="14138" y="13704"/>
                  </a:lnTo>
                  <a:lnTo>
                    <a:pt x="5517" y="1963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4" name="Freeform 274"/>
            <p:cNvSpPr>
              <a:spLocks/>
            </p:cNvSpPr>
            <p:nvPr/>
          </p:nvSpPr>
          <p:spPr bwMode="auto">
            <a:xfrm>
              <a:off x="2730500" y="4086225"/>
              <a:ext cx="79375" cy="109538"/>
            </a:xfrm>
            <a:custGeom>
              <a:avLst/>
              <a:gdLst/>
              <a:ahLst/>
              <a:cxnLst>
                <a:cxn ang="0">
                  <a:pos x="4960" y="0"/>
                </a:cxn>
                <a:cxn ang="0">
                  <a:pos x="11680" y="1850"/>
                </a:cxn>
                <a:cxn ang="0">
                  <a:pos x="18240" y="6012"/>
                </a:cxn>
                <a:cxn ang="0">
                  <a:pos x="19840" y="9017"/>
                </a:cxn>
                <a:cxn ang="0">
                  <a:pos x="17440" y="13757"/>
                </a:cxn>
                <a:cxn ang="0">
                  <a:pos x="13280" y="18613"/>
                </a:cxn>
                <a:cxn ang="0">
                  <a:pos x="4960" y="19884"/>
                </a:cxn>
                <a:cxn ang="0">
                  <a:pos x="0" y="17457"/>
                </a:cxn>
                <a:cxn ang="0">
                  <a:pos x="4160" y="12601"/>
                </a:cxn>
                <a:cxn ang="0">
                  <a:pos x="2560" y="9711"/>
                </a:cxn>
                <a:cxn ang="0">
                  <a:pos x="960" y="3121"/>
                </a:cxn>
                <a:cxn ang="0">
                  <a:pos x="4960" y="0"/>
                </a:cxn>
              </a:cxnLst>
              <a:rect l="0" t="0" r="r" b="b"/>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5" name="Freeform 275"/>
            <p:cNvSpPr>
              <a:spLocks/>
            </p:cNvSpPr>
            <p:nvPr/>
          </p:nvSpPr>
          <p:spPr bwMode="auto">
            <a:xfrm>
              <a:off x="2387600" y="3711575"/>
              <a:ext cx="49213" cy="20638"/>
            </a:xfrm>
            <a:custGeom>
              <a:avLst/>
              <a:gdLst/>
              <a:ahLst/>
              <a:cxnLst>
                <a:cxn ang="0">
                  <a:pos x="15897" y="19375"/>
                </a:cxn>
                <a:cxn ang="0">
                  <a:pos x="0" y="13125"/>
                </a:cxn>
                <a:cxn ang="0">
                  <a:pos x="2564" y="0"/>
                </a:cxn>
                <a:cxn ang="0">
                  <a:pos x="13077" y="3750"/>
                </a:cxn>
                <a:cxn ang="0">
                  <a:pos x="19744" y="9375"/>
                </a:cxn>
                <a:cxn ang="0">
                  <a:pos x="15897" y="19375"/>
                </a:cxn>
              </a:cxnLst>
              <a:rect l="0" t="0" r="r" b="b"/>
              <a:pathLst>
                <a:path w="20000" h="20000">
                  <a:moveTo>
                    <a:pt x="15897" y="19375"/>
                  </a:moveTo>
                  <a:lnTo>
                    <a:pt x="0" y="13125"/>
                  </a:lnTo>
                  <a:lnTo>
                    <a:pt x="2564" y="0"/>
                  </a:lnTo>
                  <a:lnTo>
                    <a:pt x="13077" y="3750"/>
                  </a:lnTo>
                  <a:lnTo>
                    <a:pt x="19744" y="9375"/>
                  </a:lnTo>
                  <a:lnTo>
                    <a:pt x="15897"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6" name="Freeform 276"/>
            <p:cNvSpPr>
              <a:spLocks/>
            </p:cNvSpPr>
            <p:nvPr/>
          </p:nvSpPr>
          <p:spPr bwMode="auto">
            <a:xfrm>
              <a:off x="7415213" y="4595813"/>
              <a:ext cx="1122362" cy="1016000"/>
            </a:xfrm>
            <a:custGeom>
              <a:avLst/>
              <a:gdLst/>
              <a:ahLst/>
              <a:cxnLst>
                <a:cxn ang="0">
                  <a:pos x="14420" y="19150"/>
                </a:cxn>
                <a:cxn ang="0">
                  <a:pos x="13956" y="19025"/>
                </a:cxn>
                <a:cxn ang="0">
                  <a:pos x="12779" y="19275"/>
                </a:cxn>
                <a:cxn ang="0">
                  <a:pos x="11964" y="18638"/>
                </a:cxn>
                <a:cxn ang="0">
                  <a:pos x="11851" y="16825"/>
                </a:cxn>
                <a:cxn ang="0">
                  <a:pos x="11545" y="16313"/>
                </a:cxn>
                <a:cxn ang="0">
                  <a:pos x="10730" y="16563"/>
                </a:cxn>
                <a:cxn ang="0">
                  <a:pos x="11500" y="15075"/>
                </a:cxn>
                <a:cxn ang="0">
                  <a:pos x="11081" y="15275"/>
                </a:cxn>
                <a:cxn ang="0">
                  <a:pos x="10141" y="16238"/>
                </a:cxn>
                <a:cxn ang="0">
                  <a:pos x="9859" y="14938"/>
                </a:cxn>
                <a:cxn ang="0">
                  <a:pos x="9677" y="14225"/>
                </a:cxn>
                <a:cxn ang="0">
                  <a:pos x="8444" y="13525"/>
                </a:cxn>
                <a:cxn ang="0">
                  <a:pos x="5048" y="14225"/>
                </a:cxn>
                <a:cxn ang="0">
                  <a:pos x="4097" y="15075"/>
                </a:cxn>
                <a:cxn ang="0">
                  <a:pos x="2637" y="14938"/>
                </a:cxn>
                <a:cxn ang="0">
                  <a:pos x="1177" y="15725"/>
                </a:cxn>
                <a:cxn ang="0">
                  <a:pos x="113" y="14688"/>
                </a:cxn>
                <a:cxn ang="0">
                  <a:pos x="770" y="13525"/>
                </a:cxn>
                <a:cxn ang="0">
                  <a:pos x="294" y="10875"/>
                </a:cxn>
                <a:cxn ang="0">
                  <a:pos x="181" y="9775"/>
                </a:cxn>
                <a:cxn ang="0">
                  <a:pos x="294" y="9450"/>
                </a:cxn>
                <a:cxn ang="0">
                  <a:pos x="294" y="8275"/>
                </a:cxn>
                <a:cxn ang="0">
                  <a:pos x="883" y="6613"/>
                </a:cxn>
                <a:cxn ang="0">
                  <a:pos x="1709" y="6275"/>
                </a:cxn>
                <a:cxn ang="0">
                  <a:pos x="3407" y="5700"/>
                </a:cxn>
                <a:cxn ang="0">
                  <a:pos x="5093" y="4338"/>
                </a:cxn>
                <a:cxn ang="0">
                  <a:pos x="5693" y="3550"/>
                </a:cxn>
                <a:cxn ang="0">
                  <a:pos x="5863" y="3238"/>
                </a:cxn>
                <a:cxn ang="0">
                  <a:pos x="6452" y="3363"/>
                </a:cxn>
                <a:cxn ang="0">
                  <a:pos x="6621" y="2838"/>
                </a:cxn>
                <a:cxn ang="0">
                  <a:pos x="7040" y="2138"/>
                </a:cxn>
                <a:cxn ang="0">
                  <a:pos x="7799" y="1688"/>
                </a:cxn>
                <a:cxn ang="0">
                  <a:pos x="8444" y="2450"/>
                </a:cxn>
                <a:cxn ang="0">
                  <a:pos x="9032" y="2525"/>
                </a:cxn>
                <a:cxn ang="0">
                  <a:pos x="9372" y="1613"/>
                </a:cxn>
                <a:cxn ang="0">
                  <a:pos x="9859" y="838"/>
                </a:cxn>
                <a:cxn ang="0">
                  <a:pos x="10323" y="263"/>
                </a:cxn>
                <a:cxn ang="0">
                  <a:pos x="11319" y="638"/>
                </a:cxn>
                <a:cxn ang="0">
                  <a:pos x="12315" y="838"/>
                </a:cxn>
                <a:cxn ang="0">
                  <a:pos x="12722" y="838"/>
                </a:cxn>
                <a:cxn ang="0">
                  <a:pos x="12541" y="1350"/>
                </a:cxn>
                <a:cxn ang="0">
                  <a:pos x="11964" y="2525"/>
                </a:cxn>
                <a:cxn ang="0">
                  <a:pos x="13073" y="3688"/>
                </a:cxn>
                <a:cxn ang="0">
                  <a:pos x="14488" y="4213"/>
                </a:cxn>
                <a:cxn ang="0">
                  <a:pos x="15065" y="1488"/>
                </a:cxn>
                <a:cxn ang="0">
                  <a:pos x="15484" y="263"/>
                </a:cxn>
                <a:cxn ang="0">
                  <a:pos x="15948" y="775"/>
                </a:cxn>
                <a:cxn ang="0">
                  <a:pos x="16129" y="1888"/>
                </a:cxn>
                <a:cxn ang="0">
                  <a:pos x="16887" y="2650"/>
                </a:cxn>
                <a:cxn ang="0">
                  <a:pos x="17170" y="4725"/>
                </a:cxn>
                <a:cxn ang="0">
                  <a:pos x="17816" y="5750"/>
                </a:cxn>
                <a:cxn ang="0">
                  <a:pos x="18166" y="6413"/>
                </a:cxn>
                <a:cxn ang="0">
                  <a:pos x="18766" y="7763"/>
                </a:cxn>
                <a:cxn ang="0">
                  <a:pos x="19162" y="8275"/>
                </a:cxn>
                <a:cxn ang="0">
                  <a:pos x="19638" y="9250"/>
                </a:cxn>
                <a:cxn ang="0">
                  <a:pos x="19808" y="11188"/>
                </a:cxn>
                <a:cxn ang="0">
                  <a:pos x="18879" y="14688"/>
                </a:cxn>
                <a:cxn ang="0">
                  <a:pos x="18121" y="16038"/>
                </a:cxn>
                <a:cxn ang="0">
                  <a:pos x="16299" y="19025"/>
                </a:cxn>
                <a:cxn ang="0">
                  <a:pos x="14714" y="19988"/>
                </a:cxn>
              </a:cxnLst>
              <a:rect l="0" t="0" r="r" b="b"/>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7" name="Freeform 277"/>
            <p:cNvSpPr>
              <a:spLocks/>
            </p:cNvSpPr>
            <p:nvPr/>
          </p:nvSpPr>
          <p:spPr bwMode="auto">
            <a:xfrm>
              <a:off x="8691563" y="5738813"/>
              <a:ext cx="244475" cy="285750"/>
            </a:xfrm>
            <a:custGeom>
              <a:avLst/>
              <a:gdLst/>
              <a:ahLst/>
              <a:cxnLst>
                <a:cxn ang="0">
                  <a:pos x="4000" y="19512"/>
                </a:cxn>
                <a:cxn ang="0">
                  <a:pos x="2961" y="18581"/>
                </a:cxn>
                <a:cxn ang="0">
                  <a:pos x="1870" y="17694"/>
                </a:cxn>
                <a:cxn ang="0">
                  <a:pos x="0" y="17428"/>
                </a:cxn>
                <a:cxn ang="0">
                  <a:pos x="0" y="16541"/>
                </a:cxn>
                <a:cxn ang="0">
                  <a:pos x="831" y="16275"/>
                </a:cxn>
                <a:cxn ang="0">
                  <a:pos x="1351" y="14723"/>
                </a:cxn>
                <a:cxn ang="0">
                  <a:pos x="1870" y="14457"/>
                </a:cxn>
                <a:cxn ang="0">
                  <a:pos x="2130" y="14013"/>
                </a:cxn>
                <a:cxn ang="0">
                  <a:pos x="2961" y="13792"/>
                </a:cxn>
                <a:cxn ang="0">
                  <a:pos x="4312" y="12860"/>
                </a:cxn>
                <a:cxn ang="0">
                  <a:pos x="5091" y="12195"/>
                </a:cxn>
                <a:cxn ang="0">
                  <a:pos x="5610" y="11486"/>
                </a:cxn>
                <a:cxn ang="0">
                  <a:pos x="7792" y="10820"/>
                </a:cxn>
                <a:cxn ang="0">
                  <a:pos x="11844" y="8514"/>
                </a:cxn>
                <a:cxn ang="0">
                  <a:pos x="15377" y="4834"/>
                </a:cxn>
                <a:cxn ang="0">
                  <a:pos x="16104" y="3725"/>
                </a:cxn>
                <a:cxn ang="0">
                  <a:pos x="17506" y="1197"/>
                </a:cxn>
                <a:cxn ang="0">
                  <a:pos x="18857" y="266"/>
                </a:cxn>
                <a:cxn ang="0">
                  <a:pos x="18857" y="1375"/>
                </a:cxn>
                <a:cxn ang="0">
                  <a:pos x="18857" y="3016"/>
                </a:cxn>
                <a:cxn ang="0">
                  <a:pos x="19636" y="2084"/>
                </a:cxn>
                <a:cxn ang="0">
                  <a:pos x="19948" y="3016"/>
                </a:cxn>
                <a:cxn ang="0">
                  <a:pos x="19636" y="4390"/>
                </a:cxn>
                <a:cxn ang="0">
                  <a:pos x="18338" y="6918"/>
                </a:cxn>
                <a:cxn ang="0">
                  <a:pos x="16416" y="9180"/>
                </a:cxn>
                <a:cxn ang="0">
                  <a:pos x="16416" y="10998"/>
                </a:cxn>
                <a:cxn ang="0">
                  <a:pos x="15377" y="10998"/>
                </a:cxn>
                <a:cxn ang="0">
                  <a:pos x="14805" y="10998"/>
                </a:cxn>
                <a:cxn ang="0">
                  <a:pos x="12104" y="12860"/>
                </a:cxn>
                <a:cxn ang="0">
                  <a:pos x="10805" y="15166"/>
                </a:cxn>
                <a:cxn ang="0">
                  <a:pos x="9143" y="16984"/>
                </a:cxn>
                <a:cxn ang="0">
                  <a:pos x="9143" y="17428"/>
                </a:cxn>
                <a:cxn ang="0">
                  <a:pos x="7013" y="18803"/>
                </a:cxn>
                <a:cxn ang="0">
                  <a:pos x="4312" y="19956"/>
                </a:cxn>
              </a:cxnLst>
              <a:rect l="0" t="0" r="r" b="b"/>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8" name="Freeform 278"/>
            <p:cNvSpPr>
              <a:spLocks/>
            </p:cNvSpPr>
            <p:nvPr/>
          </p:nvSpPr>
          <p:spPr bwMode="auto">
            <a:xfrm>
              <a:off x="8940800" y="5472113"/>
              <a:ext cx="158750" cy="330200"/>
            </a:xfrm>
            <a:custGeom>
              <a:avLst/>
              <a:gdLst/>
              <a:ahLst/>
              <a:cxnLst>
                <a:cxn ang="0">
                  <a:pos x="800" y="19961"/>
                </a:cxn>
                <a:cxn ang="0">
                  <a:pos x="800" y="18921"/>
                </a:cxn>
                <a:cxn ang="0">
                  <a:pos x="0" y="19345"/>
                </a:cxn>
                <a:cxn ang="0">
                  <a:pos x="0" y="18767"/>
                </a:cxn>
                <a:cxn ang="0">
                  <a:pos x="800" y="17958"/>
                </a:cxn>
                <a:cxn ang="0">
                  <a:pos x="2080" y="16339"/>
                </a:cxn>
                <a:cxn ang="0">
                  <a:pos x="2080" y="15145"/>
                </a:cxn>
                <a:cxn ang="0">
                  <a:pos x="1280" y="14566"/>
                </a:cxn>
                <a:cxn ang="0">
                  <a:pos x="800" y="13796"/>
                </a:cxn>
                <a:cxn ang="0">
                  <a:pos x="0" y="13179"/>
                </a:cxn>
                <a:cxn ang="0">
                  <a:pos x="800" y="12563"/>
                </a:cxn>
                <a:cxn ang="0">
                  <a:pos x="2080" y="12177"/>
                </a:cxn>
                <a:cxn ang="0">
                  <a:pos x="3280" y="10019"/>
                </a:cxn>
                <a:cxn ang="0">
                  <a:pos x="4080" y="10405"/>
                </a:cxn>
                <a:cxn ang="0">
                  <a:pos x="4080" y="8979"/>
                </a:cxn>
                <a:cxn ang="0">
                  <a:pos x="4080" y="7399"/>
                </a:cxn>
                <a:cxn ang="0">
                  <a:pos x="4560" y="7399"/>
                </a:cxn>
                <a:cxn ang="0">
                  <a:pos x="5360" y="6782"/>
                </a:cxn>
                <a:cxn ang="0">
                  <a:pos x="4080" y="6782"/>
                </a:cxn>
                <a:cxn ang="0">
                  <a:pos x="4080" y="5780"/>
                </a:cxn>
                <a:cxn ang="0">
                  <a:pos x="4080" y="5395"/>
                </a:cxn>
                <a:cxn ang="0">
                  <a:pos x="4560" y="5780"/>
                </a:cxn>
                <a:cxn ang="0">
                  <a:pos x="4560" y="5395"/>
                </a:cxn>
                <a:cxn ang="0">
                  <a:pos x="4560" y="4817"/>
                </a:cxn>
                <a:cxn ang="0">
                  <a:pos x="4080" y="4817"/>
                </a:cxn>
                <a:cxn ang="0">
                  <a:pos x="3280" y="5202"/>
                </a:cxn>
                <a:cxn ang="0">
                  <a:pos x="2480" y="1618"/>
                </a:cxn>
                <a:cxn ang="0">
                  <a:pos x="2080" y="0"/>
                </a:cxn>
                <a:cxn ang="0">
                  <a:pos x="2480" y="0"/>
                </a:cxn>
                <a:cxn ang="0">
                  <a:pos x="2480" y="424"/>
                </a:cxn>
                <a:cxn ang="0">
                  <a:pos x="2480" y="1040"/>
                </a:cxn>
                <a:cxn ang="0">
                  <a:pos x="3280" y="1195"/>
                </a:cxn>
                <a:cxn ang="0">
                  <a:pos x="4560" y="1618"/>
                </a:cxn>
                <a:cxn ang="0">
                  <a:pos x="5360" y="2235"/>
                </a:cxn>
                <a:cxn ang="0">
                  <a:pos x="6160" y="2235"/>
                </a:cxn>
                <a:cxn ang="0">
                  <a:pos x="6160" y="3622"/>
                </a:cxn>
                <a:cxn ang="0">
                  <a:pos x="5360" y="3815"/>
                </a:cxn>
                <a:cxn ang="0">
                  <a:pos x="6160" y="4586"/>
                </a:cxn>
                <a:cxn ang="0">
                  <a:pos x="6160" y="5395"/>
                </a:cxn>
                <a:cxn ang="0">
                  <a:pos x="6640" y="6397"/>
                </a:cxn>
                <a:cxn ang="0">
                  <a:pos x="7440" y="7399"/>
                </a:cxn>
                <a:cxn ang="0">
                  <a:pos x="8640" y="7399"/>
                </a:cxn>
                <a:cxn ang="0">
                  <a:pos x="9920" y="6166"/>
                </a:cxn>
                <a:cxn ang="0">
                  <a:pos x="9920" y="5780"/>
                </a:cxn>
                <a:cxn ang="0">
                  <a:pos x="9920" y="5202"/>
                </a:cxn>
                <a:cxn ang="0">
                  <a:pos x="12080" y="5202"/>
                </a:cxn>
                <a:cxn ang="0">
                  <a:pos x="12080" y="6166"/>
                </a:cxn>
                <a:cxn ang="0">
                  <a:pos x="14080" y="7206"/>
                </a:cxn>
                <a:cxn ang="0">
                  <a:pos x="16160" y="7206"/>
                </a:cxn>
                <a:cxn ang="0">
                  <a:pos x="18240" y="6166"/>
                </a:cxn>
                <a:cxn ang="0">
                  <a:pos x="19920" y="6166"/>
                </a:cxn>
                <a:cxn ang="0">
                  <a:pos x="19920" y="7206"/>
                </a:cxn>
                <a:cxn ang="0">
                  <a:pos x="18240" y="7977"/>
                </a:cxn>
                <a:cxn ang="0">
                  <a:pos x="12080" y="13796"/>
                </a:cxn>
                <a:cxn ang="0">
                  <a:pos x="7840" y="15761"/>
                </a:cxn>
                <a:cxn ang="0">
                  <a:pos x="5360" y="17148"/>
                </a:cxn>
                <a:cxn ang="0">
                  <a:pos x="3280" y="18382"/>
                </a:cxn>
                <a:cxn ang="0">
                  <a:pos x="800" y="19961"/>
                </a:cxn>
              </a:cxnLst>
              <a:rect l="0" t="0" r="r" b="b"/>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59" name="Freeform 279"/>
            <p:cNvSpPr>
              <a:spLocks/>
            </p:cNvSpPr>
            <p:nvPr/>
          </p:nvSpPr>
          <p:spPr bwMode="auto">
            <a:xfrm>
              <a:off x="8256588" y="4359275"/>
              <a:ext cx="269875" cy="236538"/>
            </a:xfrm>
            <a:custGeom>
              <a:avLst/>
              <a:gdLst/>
              <a:ahLst/>
              <a:cxnLst>
                <a:cxn ang="0">
                  <a:pos x="0" y="16086"/>
                </a:cxn>
                <a:cxn ang="0">
                  <a:pos x="282" y="0"/>
                </a:cxn>
                <a:cxn ang="0">
                  <a:pos x="2207" y="858"/>
                </a:cxn>
                <a:cxn ang="0">
                  <a:pos x="5117" y="1662"/>
                </a:cxn>
                <a:cxn ang="0">
                  <a:pos x="6620" y="2520"/>
                </a:cxn>
                <a:cxn ang="0">
                  <a:pos x="7089" y="2520"/>
                </a:cxn>
                <a:cxn ang="0">
                  <a:pos x="8545" y="3861"/>
                </a:cxn>
                <a:cxn ang="0">
                  <a:pos x="9249" y="3861"/>
                </a:cxn>
                <a:cxn ang="0">
                  <a:pos x="10282" y="4718"/>
                </a:cxn>
                <a:cxn ang="0">
                  <a:pos x="10282" y="6649"/>
                </a:cxn>
                <a:cxn ang="0">
                  <a:pos x="13662" y="7989"/>
                </a:cxn>
                <a:cxn ang="0">
                  <a:pos x="14413" y="9651"/>
                </a:cxn>
                <a:cxn ang="0">
                  <a:pos x="12394" y="10295"/>
                </a:cxn>
                <a:cxn ang="0">
                  <a:pos x="13146" y="11903"/>
                </a:cxn>
                <a:cxn ang="0">
                  <a:pos x="14883" y="13298"/>
                </a:cxn>
                <a:cxn ang="0">
                  <a:pos x="15352" y="13834"/>
                </a:cxn>
                <a:cxn ang="0">
                  <a:pos x="15587" y="14692"/>
                </a:cxn>
                <a:cxn ang="0">
                  <a:pos x="15587" y="16086"/>
                </a:cxn>
                <a:cxn ang="0">
                  <a:pos x="17277" y="16086"/>
                </a:cxn>
                <a:cxn ang="0">
                  <a:pos x="17559" y="16354"/>
                </a:cxn>
                <a:cxn ang="0">
                  <a:pos x="17277" y="16890"/>
                </a:cxn>
                <a:cxn ang="0">
                  <a:pos x="18732" y="17426"/>
                </a:cxn>
                <a:cxn ang="0">
                  <a:pos x="18263" y="18284"/>
                </a:cxn>
                <a:cxn ang="0">
                  <a:pos x="19202" y="18820"/>
                </a:cxn>
                <a:cxn ang="0">
                  <a:pos x="19953" y="19088"/>
                </a:cxn>
                <a:cxn ang="0">
                  <a:pos x="19202" y="19625"/>
                </a:cxn>
                <a:cxn ang="0">
                  <a:pos x="19953" y="19625"/>
                </a:cxn>
                <a:cxn ang="0">
                  <a:pos x="19953" y="19946"/>
                </a:cxn>
                <a:cxn ang="0">
                  <a:pos x="18732" y="19946"/>
                </a:cxn>
                <a:cxn ang="0">
                  <a:pos x="18732" y="19625"/>
                </a:cxn>
                <a:cxn ang="0">
                  <a:pos x="15352" y="18820"/>
                </a:cxn>
                <a:cxn ang="0">
                  <a:pos x="14413" y="18820"/>
                </a:cxn>
                <a:cxn ang="0">
                  <a:pos x="12394" y="16890"/>
                </a:cxn>
                <a:cxn ang="0">
                  <a:pos x="12207" y="16086"/>
                </a:cxn>
                <a:cxn ang="0">
                  <a:pos x="11690" y="16086"/>
                </a:cxn>
                <a:cxn ang="0">
                  <a:pos x="11221" y="15228"/>
                </a:cxn>
                <a:cxn ang="0">
                  <a:pos x="10282" y="13029"/>
                </a:cxn>
                <a:cxn ang="0">
                  <a:pos x="9718" y="13029"/>
                </a:cxn>
                <a:cxn ang="0">
                  <a:pos x="9249" y="13029"/>
                </a:cxn>
                <a:cxn ang="0">
                  <a:pos x="8075" y="13029"/>
                </a:cxn>
                <a:cxn ang="0">
                  <a:pos x="7793" y="11903"/>
                </a:cxn>
                <a:cxn ang="0">
                  <a:pos x="7324" y="11903"/>
                </a:cxn>
                <a:cxn ang="0">
                  <a:pos x="7089" y="12493"/>
                </a:cxn>
                <a:cxn ang="0">
                  <a:pos x="6620" y="12493"/>
                </a:cxn>
                <a:cxn ang="0">
                  <a:pos x="5869" y="11903"/>
                </a:cxn>
                <a:cxn ang="0">
                  <a:pos x="6103" y="13298"/>
                </a:cxn>
                <a:cxn ang="0">
                  <a:pos x="5399" y="13298"/>
                </a:cxn>
                <a:cxn ang="0">
                  <a:pos x="5399" y="13834"/>
                </a:cxn>
                <a:cxn ang="0">
                  <a:pos x="3474" y="13834"/>
                </a:cxn>
                <a:cxn ang="0">
                  <a:pos x="4131" y="14155"/>
                </a:cxn>
                <a:cxn ang="0">
                  <a:pos x="5117" y="15496"/>
                </a:cxn>
                <a:cxn ang="0">
                  <a:pos x="3474" y="16354"/>
                </a:cxn>
                <a:cxn ang="0">
                  <a:pos x="0" y="16086"/>
                </a:cxn>
              </a:cxnLst>
              <a:rect l="0" t="0" r="r" b="b"/>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0" name="Freeform 280"/>
            <p:cNvSpPr>
              <a:spLocks/>
            </p:cNvSpPr>
            <p:nvPr/>
          </p:nvSpPr>
          <p:spPr bwMode="auto">
            <a:xfrm>
              <a:off x="8467725" y="4402138"/>
              <a:ext cx="119063" cy="63500"/>
            </a:xfrm>
            <a:custGeom>
              <a:avLst/>
              <a:gdLst/>
              <a:ahLst/>
              <a:cxnLst>
                <a:cxn ang="0">
                  <a:pos x="9840" y="19798"/>
                </a:cxn>
                <a:cxn ang="0">
                  <a:pos x="6096" y="19798"/>
                </a:cxn>
                <a:cxn ang="0">
                  <a:pos x="5455" y="17778"/>
                </a:cxn>
                <a:cxn ang="0">
                  <a:pos x="3850" y="17778"/>
                </a:cxn>
                <a:cxn ang="0">
                  <a:pos x="1711" y="16566"/>
                </a:cxn>
                <a:cxn ang="0">
                  <a:pos x="0" y="14545"/>
                </a:cxn>
                <a:cxn ang="0">
                  <a:pos x="0" y="11515"/>
                </a:cxn>
                <a:cxn ang="0">
                  <a:pos x="1070" y="12525"/>
                </a:cxn>
                <a:cxn ang="0">
                  <a:pos x="2781" y="11515"/>
                </a:cxn>
                <a:cxn ang="0">
                  <a:pos x="4385" y="12525"/>
                </a:cxn>
                <a:cxn ang="0">
                  <a:pos x="7166" y="11515"/>
                </a:cxn>
                <a:cxn ang="0">
                  <a:pos x="8235" y="8283"/>
                </a:cxn>
                <a:cxn ang="0">
                  <a:pos x="8770" y="12525"/>
                </a:cxn>
                <a:cxn ang="0">
                  <a:pos x="9840" y="11515"/>
                </a:cxn>
                <a:cxn ang="0">
                  <a:pos x="11123" y="12525"/>
                </a:cxn>
                <a:cxn ang="0">
                  <a:pos x="12727" y="11515"/>
                </a:cxn>
                <a:cxn ang="0">
                  <a:pos x="13262" y="8283"/>
                </a:cxn>
                <a:cxn ang="0">
                  <a:pos x="15508" y="8283"/>
                </a:cxn>
                <a:cxn ang="0">
                  <a:pos x="16043" y="6263"/>
                </a:cxn>
                <a:cxn ang="0">
                  <a:pos x="15508" y="1212"/>
                </a:cxn>
                <a:cxn ang="0">
                  <a:pos x="18824" y="0"/>
                </a:cxn>
                <a:cxn ang="0">
                  <a:pos x="19893" y="1212"/>
                </a:cxn>
                <a:cxn ang="0">
                  <a:pos x="19893" y="6263"/>
                </a:cxn>
                <a:cxn ang="0">
                  <a:pos x="18182" y="8283"/>
                </a:cxn>
                <a:cxn ang="0">
                  <a:pos x="18182" y="11515"/>
                </a:cxn>
                <a:cxn ang="0">
                  <a:pos x="16043" y="12525"/>
                </a:cxn>
                <a:cxn ang="0">
                  <a:pos x="15508" y="12525"/>
                </a:cxn>
                <a:cxn ang="0">
                  <a:pos x="14439" y="14545"/>
                </a:cxn>
                <a:cxn ang="0">
                  <a:pos x="9840" y="19798"/>
                </a:cxn>
              </a:cxnLst>
              <a:rect l="0" t="0" r="r" b="b"/>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1" name="Freeform 281"/>
            <p:cNvSpPr>
              <a:spLocks/>
            </p:cNvSpPr>
            <p:nvPr/>
          </p:nvSpPr>
          <p:spPr bwMode="auto">
            <a:xfrm>
              <a:off x="8537575" y="4352925"/>
              <a:ext cx="66675" cy="69850"/>
            </a:xfrm>
            <a:custGeom>
              <a:avLst/>
              <a:gdLst/>
              <a:ahLst/>
              <a:cxnLst>
                <a:cxn ang="0">
                  <a:pos x="17905" y="19818"/>
                </a:cxn>
                <a:cxn ang="0">
                  <a:pos x="17905" y="16909"/>
                </a:cxn>
                <a:cxn ang="0">
                  <a:pos x="16000" y="12364"/>
                </a:cxn>
                <a:cxn ang="0">
                  <a:pos x="12000" y="7636"/>
                </a:cxn>
                <a:cxn ang="0">
                  <a:pos x="3048" y="2909"/>
                </a:cxn>
                <a:cxn ang="0">
                  <a:pos x="0" y="2000"/>
                </a:cxn>
                <a:cxn ang="0">
                  <a:pos x="0" y="0"/>
                </a:cxn>
                <a:cxn ang="0">
                  <a:pos x="12952" y="5636"/>
                </a:cxn>
                <a:cxn ang="0">
                  <a:pos x="17905" y="10545"/>
                </a:cxn>
                <a:cxn ang="0">
                  <a:pos x="17905" y="12364"/>
                </a:cxn>
                <a:cxn ang="0">
                  <a:pos x="19810" y="16909"/>
                </a:cxn>
                <a:cxn ang="0">
                  <a:pos x="17905" y="19818"/>
                </a:cxn>
              </a:cxnLst>
              <a:rect l="0" t="0" r="r" b="b"/>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2" name="Freeform 282"/>
            <p:cNvSpPr>
              <a:spLocks/>
            </p:cNvSpPr>
            <p:nvPr/>
          </p:nvSpPr>
          <p:spPr bwMode="auto">
            <a:xfrm>
              <a:off x="8645525" y="4427538"/>
              <a:ext cx="36513" cy="53975"/>
            </a:xfrm>
            <a:custGeom>
              <a:avLst/>
              <a:gdLst/>
              <a:ahLst/>
              <a:cxnLst>
                <a:cxn ang="0">
                  <a:pos x="19655" y="19765"/>
                </a:cxn>
                <a:cxn ang="0">
                  <a:pos x="10690" y="19765"/>
                </a:cxn>
                <a:cxn ang="0">
                  <a:pos x="6897" y="13412"/>
                </a:cxn>
                <a:cxn ang="0">
                  <a:pos x="1379" y="11059"/>
                </a:cxn>
                <a:cxn ang="0">
                  <a:pos x="1379" y="4941"/>
                </a:cxn>
                <a:cxn ang="0">
                  <a:pos x="0" y="3765"/>
                </a:cxn>
                <a:cxn ang="0">
                  <a:pos x="0" y="0"/>
                </a:cxn>
                <a:cxn ang="0">
                  <a:pos x="1379" y="3765"/>
                </a:cxn>
                <a:cxn ang="0">
                  <a:pos x="5517" y="4941"/>
                </a:cxn>
                <a:cxn ang="0">
                  <a:pos x="10690" y="7294"/>
                </a:cxn>
                <a:cxn ang="0">
                  <a:pos x="14138" y="11059"/>
                </a:cxn>
                <a:cxn ang="0">
                  <a:pos x="15862" y="13412"/>
                </a:cxn>
                <a:cxn ang="0">
                  <a:pos x="19655" y="17176"/>
                </a:cxn>
                <a:cxn ang="0">
                  <a:pos x="19655" y="19765"/>
                </a:cxn>
              </a:cxnLst>
              <a:rect l="0" t="0" r="r" b="b"/>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3" name="Freeform 283"/>
            <p:cNvSpPr>
              <a:spLocks/>
            </p:cNvSpPr>
            <p:nvPr/>
          </p:nvSpPr>
          <p:spPr bwMode="auto">
            <a:xfrm>
              <a:off x="8813800" y="4527550"/>
              <a:ext cx="23813" cy="49213"/>
            </a:xfrm>
            <a:custGeom>
              <a:avLst/>
              <a:gdLst/>
              <a:ahLst/>
              <a:cxnLst>
                <a:cxn ang="0">
                  <a:pos x="19459" y="19744"/>
                </a:cxn>
                <a:cxn ang="0">
                  <a:pos x="14054" y="13077"/>
                </a:cxn>
                <a:cxn ang="0">
                  <a:pos x="0" y="9231"/>
                </a:cxn>
                <a:cxn ang="0">
                  <a:pos x="0" y="0"/>
                </a:cxn>
                <a:cxn ang="0">
                  <a:pos x="5405" y="0"/>
                </a:cxn>
                <a:cxn ang="0">
                  <a:pos x="8649" y="5128"/>
                </a:cxn>
                <a:cxn ang="0">
                  <a:pos x="14054" y="6667"/>
                </a:cxn>
                <a:cxn ang="0">
                  <a:pos x="19459" y="13077"/>
                </a:cxn>
                <a:cxn ang="0">
                  <a:pos x="19459" y="19744"/>
                </a:cxn>
              </a:cxnLst>
              <a:rect l="0" t="0" r="r" b="b"/>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4" name="Freeform 284"/>
            <p:cNvSpPr>
              <a:spLocks/>
            </p:cNvSpPr>
            <p:nvPr/>
          </p:nvSpPr>
          <p:spPr bwMode="auto">
            <a:xfrm>
              <a:off x="8753475" y="4506913"/>
              <a:ext cx="41275" cy="26987"/>
            </a:xfrm>
            <a:custGeom>
              <a:avLst/>
              <a:gdLst/>
              <a:ahLst/>
              <a:cxnLst>
                <a:cxn ang="0">
                  <a:pos x="19688" y="19524"/>
                </a:cxn>
                <a:cxn ang="0">
                  <a:pos x="14688" y="14762"/>
                </a:cxn>
                <a:cxn ang="0">
                  <a:pos x="6563" y="7143"/>
                </a:cxn>
                <a:cxn ang="0">
                  <a:pos x="0" y="0"/>
                </a:cxn>
                <a:cxn ang="0">
                  <a:pos x="3125" y="0"/>
                </a:cxn>
                <a:cxn ang="0">
                  <a:pos x="8125" y="4762"/>
                </a:cxn>
                <a:cxn ang="0">
                  <a:pos x="14688" y="4762"/>
                </a:cxn>
                <a:cxn ang="0">
                  <a:pos x="19688" y="19524"/>
                </a:cxn>
              </a:cxnLst>
              <a:rect l="0" t="0" r="r" b="b"/>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5" name="Freeform 285"/>
            <p:cNvSpPr>
              <a:spLocks/>
            </p:cNvSpPr>
            <p:nvPr/>
          </p:nvSpPr>
          <p:spPr bwMode="auto">
            <a:xfrm>
              <a:off x="8783638" y="4559300"/>
              <a:ext cx="30162" cy="11113"/>
            </a:xfrm>
            <a:custGeom>
              <a:avLst/>
              <a:gdLst/>
              <a:ahLst/>
              <a:cxnLst>
                <a:cxn ang="0">
                  <a:pos x="19583" y="18824"/>
                </a:cxn>
                <a:cxn ang="0">
                  <a:pos x="12917" y="18824"/>
                </a:cxn>
                <a:cxn ang="0">
                  <a:pos x="1667" y="18824"/>
                </a:cxn>
                <a:cxn ang="0">
                  <a:pos x="0" y="0"/>
                </a:cxn>
                <a:cxn ang="0">
                  <a:pos x="17083" y="0"/>
                </a:cxn>
                <a:cxn ang="0">
                  <a:pos x="19583" y="18824"/>
                </a:cxn>
              </a:cxnLst>
              <a:rect l="0" t="0" r="r" b="b"/>
              <a:pathLst>
                <a:path w="20000" h="20000">
                  <a:moveTo>
                    <a:pt x="19583" y="18824"/>
                  </a:moveTo>
                  <a:lnTo>
                    <a:pt x="12917" y="18824"/>
                  </a:lnTo>
                  <a:lnTo>
                    <a:pt x="1667" y="18824"/>
                  </a:lnTo>
                  <a:lnTo>
                    <a:pt x="0" y="0"/>
                  </a:lnTo>
                  <a:lnTo>
                    <a:pt x="17083" y="0"/>
                  </a:lnTo>
                  <a:lnTo>
                    <a:pt x="1958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6" name="Freeform 286"/>
            <p:cNvSpPr>
              <a:spLocks/>
            </p:cNvSpPr>
            <p:nvPr/>
          </p:nvSpPr>
          <p:spPr bwMode="auto">
            <a:xfrm>
              <a:off x="8697913" y="4473575"/>
              <a:ext cx="26987" cy="23813"/>
            </a:xfrm>
            <a:custGeom>
              <a:avLst/>
              <a:gdLst/>
              <a:ahLst/>
              <a:cxnLst>
                <a:cxn ang="0">
                  <a:pos x="11905" y="19474"/>
                </a:cxn>
                <a:cxn ang="0">
                  <a:pos x="2857" y="8421"/>
                </a:cxn>
                <a:cxn ang="0">
                  <a:pos x="0" y="0"/>
                </a:cxn>
                <a:cxn ang="0">
                  <a:pos x="7143" y="5789"/>
                </a:cxn>
                <a:cxn ang="0">
                  <a:pos x="11905" y="8421"/>
                </a:cxn>
                <a:cxn ang="0">
                  <a:pos x="19524" y="19474"/>
                </a:cxn>
                <a:cxn ang="0">
                  <a:pos x="11905" y="19474"/>
                </a:cxn>
              </a:cxnLst>
              <a:rect l="0" t="0" r="r" b="b"/>
              <a:pathLst>
                <a:path w="20000" h="20000">
                  <a:moveTo>
                    <a:pt x="11905" y="19474"/>
                  </a:moveTo>
                  <a:lnTo>
                    <a:pt x="2857" y="8421"/>
                  </a:lnTo>
                  <a:lnTo>
                    <a:pt x="0" y="0"/>
                  </a:lnTo>
                  <a:lnTo>
                    <a:pt x="7143" y="5789"/>
                  </a:lnTo>
                  <a:lnTo>
                    <a:pt x="11905" y="8421"/>
                  </a:lnTo>
                  <a:lnTo>
                    <a:pt x="19524" y="19474"/>
                  </a:lnTo>
                  <a:lnTo>
                    <a:pt x="11905" y="1947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7" name="Freeform 287"/>
            <p:cNvSpPr>
              <a:spLocks/>
            </p:cNvSpPr>
            <p:nvPr/>
          </p:nvSpPr>
          <p:spPr bwMode="auto">
            <a:xfrm>
              <a:off x="2921000" y="1008063"/>
              <a:ext cx="1155700" cy="1276350"/>
            </a:xfrm>
            <a:custGeom>
              <a:avLst/>
              <a:gdLst/>
              <a:ahLst/>
              <a:cxnLst>
                <a:cxn ang="0">
                  <a:pos x="3705" y="19214"/>
                </a:cxn>
                <a:cxn ang="0">
                  <a:pos x="2397" y="14425"/>
                </a:cxn>
                <a:cxn ang="0">
                  <a:pos x="4046" y="12424"/>
                </a:cxn>
                <a:cxn ang="0">
                  <a:pos x="3024" y="11180"/>
                </a:cxn>
                <a:cxn ang="0">
                  <a:pos x="3310" y="7417"/>
                </a:cxn>
                <a:cxn ang="0">
                  <a:pos x="1198" y="6650"/>
                </a:cxn>
                <a:cxn ang="0">
                  <a:pos x="121" y="6341"/>
                </a:cxn>
                <a:cxn ang="0">
                  <a:pos x="176" y="5973"/>
                </a:cxn>
                <a:cxn ang="0">
                  <a:pos x="121" y="5515"/>
                </a:cxn>
                <a:cxn ang="0">
                  <a:pos x="1539" y="5406"/>
                </a:cxn>
                <a:cxn ang="0">
                  <a:pos x="572" y="5097"/>
                </a:cxn>
                <a:cxn ang="0">
                  <a:pos x="748" y="4072"/>
                </a:cxn>
                <a:cxn ang="0">
                  <a:pos x="2276" y="3803"/>
                </a:cxn>
                <a:cxn ang="0">
                  <a:pos x="3595" y="3355"/>
                </a:cxn>
                <a:cxn ang="0">
                  <a:pos x="4167" y="2927"/>
                </a:cxn>
                <a:cxn ang="0">
                  <a:pos x="3024" y="2927"/>
                </a:cxn>
                <a:cxn ang="0">
                  <a:pos x="4453" y="2011"/>
                </a:cxn>
                <a:cxn ang="0">
                  <a:pos x="5069" y="1752"/>
                </a:cxn>
                <a:cxn ang="0">
                  <a:pos x="6267" y="1185"/>
                </a:cxn>
                <a:cxn ang="0">
                  <a:pos x="7180" y="2051"/>
                </a:cxn>
                <a:cxn ang="0">
                  <a:pos x="9291" y="1752"/>
                </a:cxn>
                <a:cxn ang="0">
                  <a:pos x="10192" y="1483"/>
                </a:cxn>
                <a:cxn ang="0">
                  <a:pos x="11226" y="1444"/>
                </a:cxn>
                <a:cxn ang="0">
                  <a:pos x="11963" y="976"/>
                </a:cxn>
                <a:cxn ang="0">
                  <a:pos x="11402" y="567"/>
                </a:cxn>
                <a:cxn ang="0">
                  <a:pos x="14458" y="0"/>
                </a:cxn>
                <a:cxn ang="0">
                  <a:pos x="15547" y="767"/>
                </a:cxn>
                <a:cxn ang="0">
                  <a:pos x="14524" y="976"/>
                </a:cxn>
                <a:cxn ang="0">
                  <a:pos x="17020" y="1444"/>
                </a:cxn>
                <a:cxn ang="0">
                  <a:pos x="16745" y="2011"/>
                </a:cxn>
                <a:cxn ang="0">
                  <a:pos x="13612" y="2519"/>
                </a:cxn>
                <a:cxn ang="0">
                  <a:pos x="16284" y="2578"/>
                </a:cxn>
                <a:cxn ang="0">
                  <a:pos x="16570" y="2419"/>
                </a:cxn>
                <a:cxn ang="0">
                  <a:pos x="16174" y="4072"/>
                </a:cxn>
                <a:cxn ang="0">
                  <a:pos x="17768" y="2827"/>
                </a:cxn>
                <a:cxn ang="0">
                  <a:pos x="19296" y="2678"/>
                </a:cxn>
                <a:cxn ang="0">
                  <a:pos x="19296" y="3803"/>
                </a:cxn>
                <a:cxn ang="0">
                  <a:pos x="18329" y="4171"/>
                </a:cxn>
                <a:cxn ang="0">
                  <a:pos x="17317" y="4898"/>
                </a:cxn>
                <a:cxn ang="0">
                  <a:pos x="17603" y="5515"/>
                </a:cxn>
                <a:cxn ang="0">
                  <a:pos x="17020" y="7257"/>
                </a:cxn>
                <a:cxn ang="0">
                  <a:pos x="16394" y="8094"/>
                </a:cxn>
                <a:cxn ang="0">
                  <a:pos x="16394" y="10662"/>
                </a:cxn>
                <a:cxn ang="0">
                  <a:pos x="14634" y="11180"/>
                </a:cxn>
                <a:cxn ang="0">
                  <a:pos x="14975" y="12932"/>
                </a:cxn>
                <a:cxn ang="0">
                  <a:pos x="14239" y="12265"/>
                </a:cxn>
                <a:cxn ang="0">
                  <a:pos x="13612" y="12056"/>
                </a:cxn>
                <a:cxn ang="0">
                  <a:pos x="12864" y="12832"/>
                </a:cxn>
                <a:cxn ang="0">
                  <a:pos x="15206" y="13141"/>
                </a:cxn>
                <a:cxn ang="0">
                  <a:pos x="11402" y="14316"/>
                </a:cxn>
                <a:cxn ang="0">
                  <a:pos x="10027" y="15152"/>
                </a:cxn>
                <a:cxn ang="0">
                  <a:pos x="8543" y="15301"/>
                </a:cxn>
                <a:cxn ang="0">
                  <a:pos x="7290" y="16595"/>
                </a:cxn>
                <a:cxn ang="0">
                  <a:pos x="5245" y="19990"/>
                </a:cxn>
              </a:cxnLst>
              <a:rect l="0" t="0" r="r" b="b"/>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8" name="Freeform 288"/>
            <p:cNvSpPr>
              <a:spLocks/>
            </p:cNvSpPr>
            <p:nvPr/>
          </p:nvSpPr>
          <p:spPr bwMode="auto">
            <a:xfrm>
              <a:off x="2525713" y="3944938"/>
              <a:ext cx="30162" cy="12700"/>
            </a:xfrm>
            <a:custGeom>
              <a:avLst/>
              <a:gdLst/>
              <a:ahLst/>
              <a:cxnLst>
                <a:cxn ang="0">
                  <a:pos x="15000" y="19048"/>
                </a:cxn>
                <a:cxn ang="0">
                  <a:pos x="0" y="19048"/>
                </a:cxn>
                <a:cxn ang="0">
                  <a:pos x="8750" y="14286"/>
                </a:cxn>
                <a:cxn ang="0">
                  <a:pos x="8750" y="0"/>
                </a:cxn>
                <a:cxn ang="0">
                  <a:pos x="19583" y="0"/>
                </a:cxn>
                <a:cxn ang="0">
                  <a:pos x="15000" y="19048"/>
                </a:cxn>
              </a:cxnLst>
              <a:rect l="0" t="0" r="r" b="b"/>
              <a:pathLst>
                <a:path w="20000" h="20000">
                  <a:moveTo>
                    <a:pt x="15000" y="19048"/>
                  </a:moveTo>
                  <a:lnTo>
                    <a:pt x="0" y="19048"/>
                  </a:lnTo>
                  <a:lnTo>
                    <a:pt x="8750" y="14286"/>
                  </a:lnTo>
                  <a:lnTo>
                    <a:pt x="8750" y="0"/>
                  </a:lnTo>
                  <a:lnTo>
                    <a:pt x="19583" y="0"/>
                  </a:lnTo>
                  <a:lnTo>
                    <a:pt x="15000" y="1904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69" name="Freeform 289"/>
            <p:cNvSpPr>
              <a:spLocks/>
            </p:cNvSpPr>
            <p:nvPr/>
          </p:nvSpPr>
          <p:spPr bwMode="auto">
            <a:xfrm>
              <a:off x="8166100" y="5673725"/>
              <a:ext cx="103188" cy="128588"/>
            </a:xfrm>
            <a:custGeom>
              <a:avLst/>
              <a:gdLst/>
              <a:ahLst/>
              <a:cxnLst>
                <a:cxn ang="0">
                  <a:pos x="5185" y="19901"/>
                </a:cxn>
                <a:cxn ang="0">
                  <a:pos x="3333" y="19310"/>
                </a:cxn>
                <a:cxn ang="0">
                  <a:pos x="1975" y="18325"/>
                </a:cxn>
                <a:cxn ang="0">
                  <a:pos x="3333" y="18325"/>
                </a:cxn>
                <a:cxn ang="0">
                  <a:pos x="3333" y="17241"/>
                </a:cxn>
                <a:cxn ang="0">
                  <a:pos x="1358" y="16847"/>
                </a:cxn>
                <a:cxn ang="0">
                  <a:pos x="0" y="14286"/>
                </a:cxn>
                <a:cxn ang="0">
                  <a:pos x="1358" y="10640"/>
                </a:cxn>
                <a:cxn ang="0">
                  <a:pos x="1975" y="11626"/>
                </a:cxn>
                <a:cxn ang="0">
                  <a:pos x="1975" y="10640"/>
                </a:cxn>
                <a:cxn ang="0">
                  <a:pos x="1358" y="1970"/>
                </a:cxn>
                <a:cxn ang="0">
                  <a:pos x="1975" y="0"/>
                </a:cxn>
                <a:cxn ang="0">
                  <a:pos x="3333" y="0"/>
                </a:cxn>
                <a:cxn ang="0">
                  <a:pos x="4568" y="985"/>
                </a:cxn>
                <a:cxn ang="0">
                  <a:pos x="7160" y="2562"/>
                </a:cxn>
                <a:cxn ang="0">
                  <a:pos x="12222" y="3547"/>
                </a:cxn>
                <a:cxn ang="0">
                  <a:pos x="15432" y="2562"/>
                </a:cxn>
                <a:cxn ang="0">
                  <a:pos x="16667" y="2562"/>
                </a:cxn>
                <a:cxn ang="0">
                  <a:pos x="19877" y="1970"/>
                </a:cxn>
                <a:cxn ang="0">
                  <a:pos x="19877" y="2562"/>
                </a:cxn>
                <a:cxn ang="0">
                  <a:pos x="17901" y="11626"/>
                </a:cxn>
                <a:cxn ang="0">
                  <a:pos x="16667" y="11626"/>
                </a:cxn>
                <a:cxn ang="0">
                  <a:pos x="16667" y="10640"/>
                </a:cxn>
                <a:cxn ang="0">
                  <a:pos x="15432" y="11626"/>
                </a:cxn>
                <a:cxn ang="0">
                  <a:pos x="15432" y="13202"/>
                </a:cxn>
                <a:cxn ang="0">
                  <a:pos x="14815" y="14680"/>
                </a:cxn>
                <a:cxn ang="0">
                  <a:pos x="13457" y="17241"/>
                </a:cxn>
                <a:cxn ang="0">
                  <a:pos x="11605" y="18325"/>
                </a:cxn>
                <a:cxn ang="0">
                  <a:pos x="11605" y="16847"/>
                </a:cxn>
                <a:cxn ang="0">
                  <a:pos x="12222" y="16847"/>
                </a:cxn>
                <a:cxn ang="0">
                  <a:pos x="12222" y="14680"/>
                </a:cxn>
                <a:cxn ang="0">
                  <a:pos x="11605" y="14680"/>
                </a:cxn>
                <a:cxn ang="0">
                  <a:pos x="9630" y="17241"/>
                </a:cxn>
                <a:cxn ang="0">
                  <a:pos x="8395" y="17241"/>
                </a:cxn>
                <a:cxn ang="0">
                  <a:pos x="7160" y="19901"/>
                </a:cxn>
                <a:cxn ang="0">
                  <a:pos x="5185" y="19901"/>
                </a:cxn>
              </a:cxnLst>
              <a:rect l="0" t="0" r="r" b="b"/>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0" name="Freeform 290"/>
            <p:cNvSpPr>
              <a:spLocks/>
            </p:cNvSpPr>
            <p:nvPr/>
          </p:nvSpPr>
          <p:spPr bwMode="auto">
            <a:xfrm>
              <a:off x="5810250" y="5024438"/>
              <a:ext cx="17463" cy="17462"/>
            </a:xfrm>
            <a:custGeom>
              <a:avLst/>
              <a:gdLst/>
              <a:ahLst/>
              <a:cxnLst>
                <a:cxn ang="0">
                  <a:pos x="11852" y="19259"/>
                </a:cxn>
                <a:cxn ang="0">
                  <a:pos x="0" y="15556"/>
                </a:cxn>
                <a:cxn ang="0">
                  <a:pos x="7407" y="0"/>
                </a:cxn>
                <a:cxn ang="0">
                  <a:pos x="19259" y="15556"/>
                </a:cxn>
                <a:cxn ang="0">
                  <a:pos x="11852" y="19259"/>
                </a:cxn>
              </a:cxnLst>
              <a:rect l="0" t="0" r="r" b="b"/>
              <a:pathLst>
                <a:path w="20000" h="20000">
                  <a:moveTo>
                    <a:pt x="11852" y="19259"/>
                  </a:moveTo>
                  <a:lnTo>
                    <a:pt x="0" y="15556"/>
                  </a:lnTo>
                  <a:lnTo>
                    <a:pt x="7407" y="0"/>
                  </a:lnTo>
                  <a:lnTo>
                    <a:pt x="19259" y="15556"/>
                  </a:lnTo>
                  <a:lnTo>
                    <a:pt x="11852"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1" name="Freeform 291"/>
            <p:cNvSpPr>
              <a:spLocks/>
            </p:cNvSpPr>
            <p:nvPr/>
          </p:nvSpPr>
          <p:spPr bwMode="auto">
            <a:xfrm>
              <a:off x="8872538" y="4911725"/>
              <a:ext cx="50800" cy="85725"/>
            </a:xfrm>
            <a:custGeom>
              <a:avLst/>
              <a:gdLst/>
              <a:ahLst/>
              <a:cxnLst>
                <a:cxn ang="0">
                  <a:pos x="19747" y="19852"/>
                </a:cxn>
                <a:cxn ang="0">
                  <a:pos x="14430" y="18370"/>
                </a:cxn>
                <a:cxn ang="0">
                  <a:pos x="14430" y="16000"/>
                </a:cxn>
                <a:cxn ang="0">
                  <a:pos x="7848" y="13037"/>
                </a:cxn>
                <a:cxn ang="0">
                  <a:pos x="2785" y="6074"/>
                </a:cxn>
                <a:cxn ang="0">
                  <a:pos x="0" y="0"/>
                </a:cxn>
                <a:cxn ang="0">
                  <a:pos x="2785" y="593"/>
                </a:cxn>
                <a:cxn ang="0">
                  <a:pos x="7848" y="6074"/>
                </a:cxn>
                <a:cxn ang="0">
                  <a:pos x="10380" y="6815"/>
                </a:cxn>
                <a:cxn ang="0">
                  <a:pos x="10380" y="9926"/>
                </a:cxn>
                <a:cxn ang="0">
                  <a:pos x="14430" y="12296"/>
                </a:cxn>
                <a:cxn ang="0">
                  <a:pos x="19747" y="16889"/>
                </a:cxn>
                <a:cxn ang="0">
                  <a:pos x="19747" y="19852"/>
                </a:cxn>
              </a:cxnLst>
              <a:rect l="0" t="0" r="r" b="b"/>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2" name="Freeform 292"/>
            <p:cNvSpPr>
              <a:spLocks/>
            </p:cNvSpPr>
            <p:nvPr/>
          </p:nvSpPr>
          <p:spPr bwMode="auto">
            <a:xfrm>
              <a:off x="2549525" y="3819525"/>
              <a:ext cx="11113" cy="17463"/>
            </a:xfrm>
            <a:custGeom>
              <a:avLst/>
              <a:gdLst/>
              <a:ahLst/>
              <a:cxnLst>
                <a:cxn ang="0">
                  <a:pos x="18824" y="19286"/>
                </a:cxn>
                <a:cxn ang="0">
                  <a:pos x="12941" y="19286"/>
                </a:cxn>
                <a:cxn ang="0">
                  <a:pos x="0" y="0"/>
                </a:cxn>
                <a:cxn ang="0">
                  <a:pos x="18824" y="7857"/>
                </a:cxn>
                <a:cxn ang="0">
                  <a:pos x="18824" y="19286"/>
                </a:cxn>
              </a:cxnLst>
              <a:rect l="0" t="0" r="r" b="b"/>
              <a:pathLst>
                <a:path w="20000" h="20000">
                  <a:moveTo>
                    <a:pt x="18824" y="19286"/>
                  </a:moveTo>
                  <a:lnTo>
                    <a:pt x="12941" y="19286"/>
                  </a:lnTo>
                  <a:lnTo>
                    <a:pt x="0" y="0"/>
                  </a:lnTo>
                  <a:lnTo>
                    <a:pt x="18824" y="7857"/>
                  </a:lnTo>
                  <a:lnTo>
                    <a:pt x="18824" y="192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3" name="Freeform 293"/>
            <p:cNvSpPr>
              <a:spLocks/>
            </p:cNvSpPr>
            <p:nvPr/>
          </p:nvSpPr>
          <p:spPr bwMode="auto">
            <a:xfrm>
              <a:off x="3798888" y="3294063"/>
              <a:ext cx="17462" cy="6350"/>
            </a:xfrm>
            <a:custGeom>
              <a:avLst/>
              <a:gdLst/>
              <a:ahLst/>
              <a:cxnLst>
                <a:cxn ang="0">
                  <a:pos x="11852" y="18182"/>
                </a:cxn>
                <a:cxn ang="0">
                  <a:pos x="0" y="0"/>
                </a:cxn>
                <a:cxn ang="0">
                  <a:pos x="3704" y="0"/>
                </a:cxn>
                <a:cxn ang="0">
                  <a:pos x="19259" y="18182"/>
                </a:cxn>
                <a:cxn ang="0">
                  <a:pos x="11852" y="18182"/>
                </a:cxn>
              </a:cxnLst>
              <a:rect l="0" t="0" r="r" b="b"/>
              <a:pathLst>
                <a:path w="20000" h="20000">
                  <a:moveTo>
                    <a:pt x="11852" y="18182"/>
                  </a:moveTo>
                  <a:lnTo>
                    <a:pt x="0" y="0"/>
                  </a:lnTo>
                  <a:lnTo>
                    <a:pt x="3704" y="0"/>
                  </a:lnTo>
                  <a:lnTo>
                    <a:pt x="19259" y="18182"/>
                  </a:lnTo>
                  <a:lnTo>
                    <a:pt x="11852" y="181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4" name="Freeform 294"/>
            <p:cNvSpPr>
              <a:spLocks/>
            </p:cNvSpPr>
            <p:nvPr/>
          </p:nvSpPr>
          <p:spPr bwMode="auto">
            <a:xfrm>
              <a:off x="3802063" y="3429000"/>
              <a:ext cx="17462" cy="17463"/>
            </a:xfrm>
            <a:custGeom>
              <a:avLst/>
              <a:gdLst/>
              <a:ahLst/>
              <a:cxnLst>
                <a:cxn ang="0">
                  <a:pos x="7857" y="19259"/>
                </a:cxn>
                <a:cxn ang="0">
                  <a:pos x="0" y="4444"/>
                </a:cxn>
                <a:cxn ang="0">
                  <a:pos x="19286" y="0"/>
                </a:cxn>
                <a:cxn ang="0">
                  <a:pos x="15000" y="11852"/>
                </a:cxn>
                <a:cxn ang="0">
                  <a:pos x="7857" y="19259"/>
                </a:cxn>
              </a:cxnLst>
              <a:rect l="0" t="0" r="r" b="b"/>
              <a:pathLst>
                <a:path w="20000" h="20000">
                  <a:moveTo>
                    <a:pt x="7857" y="19259"/>
                  </a:moveTo>
                  <a:lnTo>
                    <a:pt x="0" y="4444"/>
                  </a:lnTo>
                  <a:lnTo>
                    <a:pt x="19286" y="0"/>
                  </a:lnTo>
                  <a:lnTo>
                    <a:pt x="15000" y="11852"/>
                  </a:lnTo>
                  <a:lnTo>
                    <a:pt x="7857"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5" name="Freeform 295"/>
            <p:cNvSpPr>
              <a:spLocks/>
            </p:cNvSpPr>
            <p:nvPr/>
          </p:nvSpPr>
          <p:spPr bwMode="auto">
            <a:xfrm>
              <a:off x="3835400" y="3432175"/>
              <a:ext cx="11113" cy="17463"/>
            </a:xfrm>
            <a:custGeom>
              <a:avLst/>
              <a:gdLst/>
              <a:ahLst/>
              <a:cxnLst>
                <a:cxn ang="0">
                  <a:pos x="11765" y="19259"/>
                </a:cxn>
                <a:cxn ang="0">
                  <a:pos x="0" y="14815"/>
                </a:cxn>
                <a:cxn ang="0">
                  <a:pos x="18824" y="0"/>
                </a:cxn>
                <a:cxn ang="0">
                  <a:pos x="11765" y="19259"/>
                </a:cxn>
              </a:cxnLst>
              <a:rect l="0" t="0" r="r" b="b"/>
              <a:pathLst>
                <a:path w="20000" h="20000">
                  <a:moveTo>
                    <a:pt x="11765" y="19259"/>
                  </a:moveTo>
                  <a:lnTo>
                    <a:pt x="0" y="14815"/>
                  </a:lnTo>
                  <a:lnTo>
                    <a:pt x="18824" y="0"/>
                  </a:lnTo>
                  <a:lnTo>
                    <a:pt x="11765"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6" name="Freeform 296"/>
            <p:cNvSpPr>
              <a:spLocks/>
            </p:cNvSpPr>
            <p:nvPr/>
          </p:nvSpPr>
          <p:spPr bwMode="auto">
            <a:xfrm>
              <a:off x="2540000" y="3773488"/>
              <a:ext cx="17463" cy="11112"/>
            </a:xfrm>
            <a:custGeom>
              <a:avLst/>
              <a:gdLst/>
              <a:ahLst/>
              <a:cxnLst>
                <a:cxn ang="0">
                  <a:pos x="3704" y="18824"/>
                </a:cxn>
                <a:cxn ang="0">
                  <a:pos x="0" y="18824"/>
                </a:cxn>
                <a:cxn ang="0">
                  <a:pos x="0" y="12941"/>
                </a:cxn>
                <a:cxn ang="0">
                  <a:pos x="11111" y="0"/>
                </a:cxn>
                <a:cxn ang="0">
                  <a:pos x="19259" y="12941"/>
                </a:cxn>
                <a:cxn ang="0">
                  <a:pos x="3704" y="12941"/>
                </a:cxn>
                <a:cxn ang="0">
                  <a:pos x="3704" y="18824"/>
                </a:cxn>
              </a:cxnLst>
              <a:rect l="0" t="0" r="r" b="b"/>
              <a:pathLst>
                <a:path w="20000" h="20000">
                  <a:moveTo>
                    <a:pt x="3704" y="18824"/>
                  </a:moveTo>
                  <a:lnTo>
                    <a:pt x="0" y="18824"/>
                  </a:lnTo>
                  <a:lnTo>
                    <a:pt x="0" y="12941"/>
                  </a:lnTo>
                  <a:lnTo>
                    <a:pt x="11111" y="0"/>
                  </a:lnTo>
                  <a:lnTo>
                    <a:pt x="19259" y="12941"/>
                  </a:lnTo>
                  <a:lnTo>
                    <a:pt x="3704" y="12941"/>
                  </a:lnTo>
                  <a:lnTo>
                    <a:pt x="3704"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7" name="Freeform 297"/>
            <p:cNvSpPr>
              <a:spLocks/>
            </p:cNvSpPr>
            <p:nvPr/>
          </p:nvSpPr>
          <p:spPr bwMode="auto">
            <a:xfrm>
              <a:off x="7353300" y="4162425"/>
              <a:ext cx="285750" cy="234950"/>
            </a:xfrm>
            <a:custGeom>
              <a:avLst/>
              <a:gdLst/>
              <a:ahLst/>
              <a:cxnLst>
                <a:cxn ang="0">
                  <a:pos x="2262" y="6775"/>
                </a:cxn>
                <a:cxn ang="0">
                  <a:pos x="5499" y="7588"/>
                </a:cxn>
                <a:cxn ang="0">
                  <a:pos x="9889" y="7317"/>
                </a:cxn>
                <a:cxn ang="0">
                  <a:pos x="12151" y="3089"/>
                </a:cxn>
                <a:cxn ang="0">
                  <a:pos x="13969" y="0"/>
                </a:cxn>
                <a:cxn ang="0">
                  <a:pos x="17428" y="867"/>
                </a:cxn>
                <a:cxn ang="0">
                  <a:pos x="16984" y="1680"/>
                </a:cxn>
                <a:cxn ang="0">
                  <a:pos x="16763" y="2222"/>
                </a:cxn>
                <a:cxn ang="0">
                  <a:pos x="17694" y="3686"/>
                </a:cxn>
                <a:cxn ang="0">
                  <a:pos x="17428" y="5095"/>
                </a:cxn>
                <a:cxn ang="0">
                  <a:pos x="19246" y="6775"/>
                </a:cxn>
                <a:cxn ang="0">
                  <a:pos x="19512" y="7588"/>
                </a:cxn>
                <a:cxn ang="0">
                  <a:pos x="16984" y="8726"/>
                </a:cxn>
                <a:cxn ang="0">
                  <a:pos x="16984" y="11762"/>
                </a:cxn>
                <a:cxn ang="0">
                  <a:pos x="14457" y="14038"/>
                </a:cxn>
                <a:cxn ang="0">
                  <a:pos x="14457" y="16856"/>
                </a:cxn>
                <a:cxn ang="0">
                  <a:pos x="10998" y="19946"/>
                </a:cxn>
                <a:cxn ang="0">
                  <a:pos x="9889" y="17940"/>
                </a:cxn>
                <a:cxn ang="0">
                  <a:pos x="9180" y="17073"/>
                </a:cxn>
                <a:cxn ang="0">
                  <a:pos x="7982" y="17073"/>
                </a:cxn>
                <a:cxn ang="0">
                  <a:pos x="7095" y="17940"/>
                </a:cxn>
                <a:cxn ang="0">
                  <a:pos x="5987" y="18537"/>
                </a:cxn>
                <a:cxn ang="0">
                  <a:pos x="4789" y="16856"/>
                </a:cxn>
                <a:cxn ang="0">
                  <a:pos x="3193" y="16856"/>
                </a:cxn>
                <a:cxn ang="0">
                  <a:pos x="2528" y="15447"/>
                </a:cxn>
                <a:cxn ang="0">
                  <a:pos x="2262" y="12629"/>
                </a:cxn>
                <a:cxn ang="0">
                  <a:pos x="710" y="11762"/>
                </a:cxn>
                <a:cxn ang="0">
                  <a:pos x="266" y="10949"/>
                </a:cxn>
                <a:cxn ang="0">
                  <a:pos x="0" y="8997"/>
                </a:cxn>
                <a:cxn ang="0">
                  <a:pos x="266" y="6179"/>
                </a:cxn>
                <a:cxn ang="0">
                  <a:pos x="1153" y="5095"/>
                </a:cxn>
                <a:cxn ang="0">
                  <a:pos x="1818" y="5312"/>
                </a:cxn>
              </a:cxnLst>
              <a:rect l="0" t="0" r="r" b="b"/>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2401578" name="Freeform 298"/>
            <p:cNvSpPr>
              <a:spLocks/>
            </p:cNvSpPr>
            <p:nvPr/>
          </p:nvSpPr>
          <p:spPr bwMode="auto">
            <a:xfrm>
              <a:off x="4533900" y="4187825"/>
              <a:ext cx="60325" cy="44450"/>
            </a:xfrm>
            <a:custGeom>
              <a:avLst/>
              <a:gdLst/>
              <a:ahLst/>
              <a:cxnLst>
                <a:cxn ang="0">
                  <a:pos x="4421" y="0"/>
                </a:cxn>
                <a:cxn ang="0">
                  <a:pos x="7789" y="3188"/>
                </a:cxn>
                <a:cxn ang="0">
                  <a:pos x="19789" y="4638"/>
                </a:cxn>
                <a:cxn ang="0">
                  <a:pos x="19789" y="19710"/>
                </a:cxn>
                <a:cxn ang="0">
                  <a:pos x="14316" y="19710"/>
                </a:cxn>
                <a:cxn ang="0">
                  <a:pos x="8842" y="19710"/>
                </a:cxn>
                <a:cxn ang="0">
                  <a:pos x="2316" y="19710"/>
                </a:cxn>
                <a:cxn ang="0">
                  <a:pos x="0" y="16522"/>
                </a:cxn>
                <a:cxn ang="0">
                  <a:pos x="4421" y="7826"/>
                </a:cxn>
                <a:cxn ang="0">
                  <a:pos x="4421" y="0"/>
                </a:cxn>
              </a:cxnLst>
              <a:rect l="0" t="0" r="r" b="b"/>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grpSp>
      <p:sp>
        <p:nvSpPr>
          <p:cNvPr id="32771" name="Slide Number Placeholder 3"/>
          <p:cNvSpPr>
            <a:spLocks noGrp="1"/>
          </p:cNvSpPr>
          <p:nvPr>
            <p:ph type="sldNum" sz="quarter" idx="10"/>
          </p:nvPr>
        </p:nvSpPr>
        <p:spPr>
          <a:noFill/>
        </p:spPr>
        <p:txBody>
          <a:bodyPr/>
          <a:lstStyle/>
          <a:p>
            <a:fld id="{06B2D044-D2D3-4341-88AF-1D11CB95101E}" type="slidenum">
              <a:rPr lang="en-US" smtClean="0"/>
              <a:pPr/>
              <a:t>2</a:t>
            </a:fld>
            <a:r>
              <a:rPr lang="en-US" smtClean="0"/>
              <a:t> | </a:t>
            </a:r>
            <a:r>
              <a:rPr lang="fr-FR" smtClean="0"/>
              <a:t>Paris, 24 October 2011</a:t>
            </a:r>
            <a:endParaRPr lang="en-US" smtClean="0"/>
          </a:p>
        </p:txBody>
      </p:sp>
      <p:pic>
        <p:nvPicPr>
          <p:cNvPr id="32772" name="Picture 2"/>
          <p:cNvPicPr>
            <a:picLocks noChangeAspect="1" noChangeArrowheads="1"/>
          </p:cNvPicPr>
          <p:nvPr/>
        </p:nvPicPr>
        <p:blipFill>
          <a:blip r:embed="rId3"/>
          <a:srcRect/>
          <a:stretch>
            <a:fillRect/>
          </a:stretch>
        </p:blipFill>
        <p:spPr bwMode="auto">
          <a:xfrm>
            <a:off x="7540625" y="1552575"/>
            <a:ext cx="877888" cy="585788"/>
          </a:xfrm>
          <a:prstGeom prst="rect">
            <a:avLst/>
          </a:prstGeom>
          <a:noFill/>
          <a:ln w="9525">
            <a:noFill/>
            <a:miter lim="800000"/>
            <a:headEnd/>
            <a:tailEnd/>
          </a:ln>
        </p:spPr>
      </p:pic>
      <p:sp>
        <p:nvSpPr>
          <p:cNvPr id="32773" name="ZoneTexte 2"/>
          <p:cNvSpPr txBox="1">
            <a:spLocks noChangeArrowheads="1"/>
          </p:cNvSpPr>
          <p:nvPr/>
        </p:nvSpPr>
        <p:spPr bwMode="auto">
          <a:xfrm>
            <a:off x="7081838" y="2598738"/>
            <a:ext cx="1560512" cy="534987"/>
          </a:xfrm>
          <a:prstGeom prst="rect">
            <a:avLst/>
          </a:prstGeom>
          <a:noFill/>
          <a:ln w="9525">
            <a:noFill/>
            <a:miter lim="800000"/>
            <a:headEnd/>
            <a:tailEnd/>
          </a:ln>
        </p:spPr>
        <p:txBody>
          <a:bodyPr wrap="none">
            <a:spAutoFit/>
          </a:bodyPr>
          <a:lstStyle/>
          <a:p>
            <a:pPr algn="ctr" eaLnBrk="0" hangingPunct="0">
              <a:lnSpc>
                <a:spcPct val="90000"/>
              </a:lnSpc>
              <a:spcAft>
                <a:spcPts val="1200"/>
              </a:spcAft>
              <a:buClr>
                <a:schemeClr val="bg1"/>
              </a:buClr>
              <a:buFont typeface="Times New Roman" pitchFamily="18" charset="0"/>
              <a:buChar char="•"/>
            </a:pPr>
            <a:r>
              <a:rPr lang="fr-FR" sz="3200"/>
              <a:t>2G  3G</a:t>
            </a:r>
          </a:p>
        </p:txBody>
      </p:sp>
      <p:sp>
        <p:nvSpPr>
          <p:cNvPr id="32774" name="ZoneTexte 3"/>
          <p:cNvSpPr txBox="1">
            <a:spLocks noChangeArrowheads="1"/>
          </p:cNvSpPr>
          <p:nvPr/>
        </p:nvSpPr>
        <p:spPr bwMode="auto">
          <a:xfrm>
            <a:off x="304800" y="1042988"/>
            <a:ext cx="4686300" cy="341312"/>
          </a:xfrm>
          <a:prstGeom prst="rect">
            <a:avLst/>
          </a:prstGeom>
          <a:noFill/>
          <a:ln w="9525">
            <a:noFill/>
            <a:miter lim="800000"/>
            <a:headEnd/>
            <a:tailEnd/>
          </a:ln>
        </p:spPr>
        <p:txBody>
          <a:bodyPr wrap="none">
            <a:spAutoFit/>
          </a:bodyPr>
          <a:lstStyle/>
          <a:p>
            <a:pPr eaLnBrk="0" hangingPunct="0">
              <a:lnSpc>
                <a:spcPct val="90000"/>
              </a:lnSpc>
              <a:spcAft>
                <a:spcPts val="1200"/>
              </a:spcAft>
              <a:buClr>
                <a:schemeClr val="bg1"/>
              </a:buClr>
              <a:buFont typeface="Times New Roman" pitchFamily="18" charset="0"/>
              <a:buChar char="•"/>
            </a:pPr>
            <a:r>
              <a:rPr lang="fr-FR" sz="1800"/>
              <a:t>Des normes européennes adoptées partout</a:t>
            </a:r>
          </a:p>
        </p:txBody>
      </p:sp>
      <p:sp>
        <p:nvSpPr>
          <p:cNvPr id="32775" name="ZoneTexte 406"/>
          <p:cNvSpPr txBox="1">
            <a:spLocks noChangeArrowheads="1"/>
          </p:cNvSpPr>
          <p:nvPr/>
        </p:nvSpPr>
        <p:spPr bwMode="auto">
          <a:xfrm>
            <a:off x="257175" y="4243388"/>
            <a:ext cx="4065588" cy="341312"/>
          </a:xfrm>
          <a:prstGeom prst="rect">
            <a:avLst/>
          </a:prstGeom>
          <a:noFill/>
          <a:ln w="9525">
            <a:noFill/>
            <a:miter lim="800000"/>
            <a:headEnd/>
            <a:tailEnd/>
          </a:ln>
        </p:spPr>
        <p:txBody>
          <a:bodyPr wrap="none">
            <a:spAutoFit/>
          </a:bodyPr>
          <a:lstStyle/>
          <a:p>
            <a:pPr eaLnBrk="0" hangingPunct="0">
              <a:lnSpc>
                <a:spcPct val="90000"/>
              </a:lnSpc>
              <a:spcAft>
                <a:spcPts val="1200"/>
              </a:spcAft>
              <a:buClr>
                <a:schemeClr val="bg1"/>
              </a:buClr>
              <a:buFont typeface="Times New Roman" pitchFamily="18" charset="0"/>
              <a:buChar char="•"/>
            </a:pPr>
            <a:r>
              <a:rPr lang="fr-FR" sz="1800"/>
              <a:t>Des champions industriels européens</a:t>
            </a:r>
          </a:p>
        </p:txBody>
      </p:sp>
      <p:pic>
        <p:nvPicPr>
          <p:cNvPr id="32776" name="Picture 4"/>
          <p:cNvPicPr>
            <a:picLocks noChangeAspect="1" noChangeArrowheads="1"/>
          </p:cNvPicPr>
          <p:nvPr/>
        </p:nvPicPr>
        <p:blipFill>
          <a:blip r:embed="rId4"/>
          <a:srcRect/>
          <a:stretch>
            <a:fillRect/>
          </a:stretch>
        </p:blipFill>
        <p:spPr bwMode="auto">
          <a:xfrm>
            <a:off x="1355725" y="4533900"/>
            <a:ext cx="1809750" cy="857250"/>
          </a:xfrm>
          <a:prstGeom prst="rect">
            <a:avLst/>
          </a:prstGeom>
          <a:noFill/>
          <a:ln w="9525">
            <a:noFill/>
            <a:miter lim="800000"/>
            <a:headEnd/>
            <a:tailEnd/>
          </a:ln>
        </p:spPr>
      </p:pic>
      <p:pic>
        <p:nvPicPr>
          <p:cNvPr id="32777" name="Picture 5"/>
          <p:cNvPicPr>
            <a:picLocks noChangeAspect="1" noChangeArrowheads="1"/>
          </p:cNvPicPr>
          <p:nvPr/>
        </p:nvPicPr>
        <p:blipFill>
          <a:blip r:embed="rId5"/>
          <a:srcRect/>
          <a:stretch>
            <a:fillRect/>
          </a:stretch>
        </p:blipFill>
        <p:spPr bwMode="auto">
          <a:xfrm>
            <a:off x="5057775" y="4395788"/>
            <a:ext cx="1160463" cy="1160462"/>
          </a:xfrm>
          <a:prstGeom prst="rect">
            <a:avLst/>
          </a:prstGeom>
          <a:noFill/>
          <a:ln w="9525">
            <a:noFill/>
            <a:miter lim="800000"/>
            <a:headEnd/>
            <a:tailEnd/>
          </a:ln>
        </p:spPr>
      </p:pic>
      <p:pic>
        <p:nvPicPr>
          <p:cNvPr id="32778" name="Picture 6"/>
          <p:cNvPicPr>
            <a:picLocks noChangeAspect="1" noChangeArrowheads="1"/>
          </p:cNvPicPr>
          <p:nvPr/>
        </p:nvPicPr>
        <p:blipFill>
          <a:blip r:embed="rId6"/>
          <a:srcRect/>
          <a:stretch>
            <a:fillRect/>
          </a:stretch>
        </p:blipFill>
        <p:spPr bwMode="auto">
          <a:xfrm>
            <a:off x="2660650" y="5635625"/>
            <a:ext cx="1166813" cy="273050"/>
          </a:xfrm>
          <a:prstGeom prst="rect">
            <a:avLst/>
          </a:prstGeom>
          <a:noFill/>
          <a:ln w="9525">
            <a:noFill/>
            <a:miter lim="800000"/>
            <a:headEnd/>
            <a:tailEnd/>
          </a:ln>
        </p:spPr>
      </p:pic>
      <p:pic>
        <p:nvPicPr>
          <p:cNvPr id="32779" name="Picture 7"/>
          <p:cNvPicPr>
            <a:picLocks noChangeAspect="1" noChangeArrowheads="1"/>
          </p:cNvPicPr>
          <p:nvPr/>
        </p:nvPicPr>
        <p:blipFill>
          <a:blip r:embed="rId7"/>
          <a:srcRect/>
          <a:stretch>
            <a:fillRect/>
          </a:stretch>
        </p:blipFill>
        <p:spPr bwMode="auto">
          <a:xfrm>
            <a:off x="6035675" y="5364163"/>
            <a:ext cx="1595438" cy="4794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2090738" y="0"/>
            <a:ext cx="8283575" cy="760413"/>
          </a:xfrm>
          <a:prstGeom prst="rect">
            <a:avLst/>
          </a:prstGeom>
          <a:noFill/>
          <a:ln w="9525">
            <a:noFill/>
            <a:miter lim="800000"/>
            <a:headEnd/>
            <a:tailEnd/>
          </a:ln>
        </p:spPr>
        <p:txBody>
          <a:bodyPr lIns="0" tIns="0" rIns="0" bIns="0" anchor="b"/>
          <a:lstStyle/>
          <a:p>
            <a:pPr eaLnBrk="0" hangingPunct="0">
              <a:lnSpc>
                <a:spcPct val="120000"/>
              </a:lnSpc>
              <a:spcAft>
                <a:spcPts val="1200"/>
              </a:spcAft>
            </a:pPr>
            <a:endParaRPr lang="en-GB" sz="2400"/>
          </a:p>
        </p:txBody>
      </p:sp>
      <p:sp>
        <p:nvSpPr>
          <p:cNvPr id="34818" name="Rectangle 3"/>
          <p:cNvSpPr>
            <a:spLocks noGrp="1" noChangeArrowheads="1"/>
          </p:cNvSpPr>
          <p:nvPr>
            <p:ph type="title"/>
          </p:nvPr>
        </p:nvSpPr>
        <p:spPr/>
        <p:txBody>
          <a:bodyPr/>
          <a:lstStyle/>
          <a:p>
            <a:r>
              <a:rPr lang="en-US" sz="2400" smtClean="0">
                <a:latin typeface="Arial" charset="0"/>
              </a:rPr>
              <a:t>Les télécoms en 2000 : les origines de ce succès européen</a:t>
            </a:r>
          </a:p>
        </p:txBody>
      </p:sp>
      <p:grpSp>
        <p:nvGrpSpPr>
          <p:cNvPr id="34819" name="Group 82"/>
          <p:cNvGrpSpPr>
            <a:grpSpLocks/>
          </p:cNvGrpSpPr>
          <p:nvPr/>
        </p:nvGrpSpPr>
        <p:grpSpPr bwMode="auto">
          <a:xfrm>
            <a:off x="473075" y="1730375"/>
            <a:ext cx="2346325" cy="2968625"/>
            <a:chOff x="4495" y="1288"/>
            <a:chExt cx="1994" cy="2483"/>
          </a:xfrm>
        </p:grpSpPr>
        <p:sp>
          <p:nvSpPr>
            <p:cNvPr id="34822" name="Freeform 83"/>
            <p:cNvSpPr>
              <a:spLocks/>
            </p:cNvSpPr>
            <p:nvPr/>
          </p:nvSpPr>
          <p:spPr bwMode="auto">
            <a:xfrm rot="290145">
              <a:off x="5896" y="3315"/>
              <a:ext cx="98" cy="179"/>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3175">
              <a:solidFill>
                <a:srgbClr val="000000"/>
              </a:solidFill>
              <a:round/>
              <a:headEnd/>
              <a:tailEnd/>
            </a:ln>
          </p:spPr>
          <p:txBody>
            <a:bodyPr/>
            <a:lstStyle/>
            <a:p>
              <a:endParaRPr lang="fr-FR"/>
            </a:p>
          </p:txBody>
        </p:sp>
        <p:sp>
          <p:nvSpPr>
            <p:cNvPr id="34823" name="Freeform 84"/>
            <p:cNvSpPr>
              <a:spLocks/>
            </p:cNvSpPr>
            <p:nvPr/>
          </p:nvSpPr>
          <p:spPr bwMode="auto">
            <a:xfrm rot="290145">
              <a:off x="5150" y="2719"/>
              <a:ext cx="176" cy="119"/>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24" name="Freeform 85"/>
            <p:cNvSpPr>
              <a:spLocks/>
            </p:cNvSpPr>
            <p:nvPr/>
          </p:nvSpPr>
          <p:spPr bwMode="auto">
            <a:xfrm rot="290145">
              <a:off x="6065" y="3250"/>
              <a:ext cx="284" cy="169"/>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25" name="Freeform 86"/>
            <p:cNvSpPr>
              <a:spLocks/>
            </p:cNvSpPr>
            <p:nvPr/>
          </p:nvSpPr>
          <p:spPr bwMode="auto">
            <a:xfrm rot="290145">
              <a:off x="5426" y="2359"/>
              <a:ext cx="128" cy="147"/>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26" name="Freeform 87"/>
            <p:cNvSpPr>
              <a:spLocks/>
            </p:cNvSpPr>
            <p:nvPr/>
          </p:nvSpPr>
          <p:spPr bwMode="auto">
            <a:xfrm rot="290145">
              <a:off x="5554" y="2436"/>
              <a:ext cx="66" cy="76"/>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27" name="Freeform 88"/>
            <p:cNvSpPr>
              <a:spLocks/>
            </p:cNvSpPr>
            <p:nvPr/>
          </p:nvSpPr>
          <p:spPr bwMode="auto">
            <a:xfrm rot="290145">
              <a:off x="5491" y="2462"/>
              <a:ext cx="44" cy="30"/>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3175">
              <a:solidFill>
                <a:srgbClr val="000000"/>
              </a:solidFill>
              <a:round/>
              <a:headEnd/>
              <a:tailEnd/>
            </a:ln>
          </p:spPr>
          <p:txBody>
            <a:bodyPr/>
            <a:lstStyle/>
            <a:p>
              <a:endParaRPr lang="fr-FR"/>
            </a:p>
          </p:txBody>
        </p:sp>
        <p:sp>
          <p:nvSpPr>
            <p:cNvPr id="34828" name="Freeform 89"/>
            <p:cNvSpPr>
              <a:spLocks/>
            </p:cNvSpPr>
            <p:nvPr/>
          </p:nvSpPr>
          <p:spPr bwMode="auto">
            <a:xfrm rot="290145">
              <a:off x="5550" y="2509"/>
              <a:ext cx="31" cy="18"/>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3175">
              <a:solidFill>
                <a:srgbClr val="000000"/>
              </a:solidFill>
              <a:round/>
              <a:headEnd/>
              <a:tailEnd/>
            </a:ln>
          </p:spPr>
          <p:txBody>
            <a:bodyPr/>
            <a:lstStyle/>
            <a:p>
              <a:endParaRPr lang="fr-FR"/>
            </a:p>
          </p:txBody>
        </p:sp>
        <p:sp>
          <p:nvSpPr>
            <p:cNvPr id="34829" name="Freeform 90"/>
            <p:cNvSpPr>
              <a:spLocks/>
            </p:cNvSpPr>
            <p:nvPr/>
          </p:nvSpPr>
          <p:spPr bwMode="auto">
            <a:xfrm rot="290145">
              <a:off x="5307" y="2506"/>
              <a:ext cx="428" cy="490"/>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30" name="Freeform 91"/>
            <p:cNvSpPr>
              <a:spLocks/>
            </p:cNvSpPr>
            <p:nvPr/>
          </p:nvSpPr>
          <p:spPr bwMode="auto">
            <a:xfrm rot="290145">
              <a:off x="5956" y="1399"/>
              <a:ext cx="533" cy="807"/>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31" name="Freeform 92"/>
            <p:cNvSpPr>
              <a:spLocks/>
            </p:cNvSpPr>
            <p:nvPr/>
          </p:nvSpPr>
          <p:spPr bwMode="auto">
            <a:xfrm rot="290145">
              <a:off x="4769" y="2729"/>
              <a:ext cx="626" cy="531"/>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32" name="Freeform 93"/>
            <p:cNvSpPr>
              <a:spLocks/>
            </p:cNvSpPr>
            <p:nvPr/>
          </p:nvSpPr>
          <p:spPr bwMode="auto">
            <a:xfrm rot="290145">
              <a:off x="5387" y="3253"/>
              <a:ext cx="64" cy="99"/>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33" name="Freeform 94"/>
            <p:cNvSpPr>
              <a:spLocks/>
            </p:cNvSpPr>
            <p:nvPr/>
          </p:nvSpPr>
          <p:spPr bwMode="auto">
            <a:xfrm rot="290145">
              <a:off x="4765" y="2191"/>
              <a:ext cx="361" cy="594"/>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34" name="Freeform 95"/>
            <p:cNvSpPr>
              <a:spLocks/>
            </p:cNvSpPr>
            <p:nvPr/>
          </p:nvSpPr>
          <p:spPr bwMode="auto">
            <a:xfrm rot="290145">
              <a:off x="4683" y="2413"/>
              <a:ext cx="115" cy="89"/>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35" name="Freeform 96"/>
            <p:cNvSpPr>
              <a:spLocks/>
            </p:cNvSpPr>
            <p:nvPr/>
          </p:nvSpPr>
          <p:spPr bwMode="auto">
            <a:xfrm rot="290145">
              <a:off x="4749" y="2191"/>
              <a:ext cx="31" cy="47"/>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3175">
              <a:solidFill>
                <a:srgbClr val="000000"/>
              </a:solidFill>
              <a:round/>
              <a:headEnd/>
              <a:tailEnd/>
            </a:ln>
          </p:spPr>
          <p:txBody>
            <a:bodyPr/>
            <a:lstStyle/>
            <a:p>
              <a:endParaRPr lang="fr-FR"/>
            </a:p>
          </p:txBody>
        </p:sp>
        <p:sp>
          <p:nvSpPr>
            <p:cNvPr id="34836" name="Freeform 97"/>
            <p:cNvSpPr>
              <a:spLocks/>
            </p:cNvSpPr>
            <p:nvPr/>
          </p:nvSpPr>
          <p:spPr bwMode="auto">
            <a:xfrm rot="290145">
              <a:off x="4754" y="2247"/>
              <a:ext cx="49" cy="35"/>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3175">
              <a:solidFill>
                <a:srgbClr val="000000"/>
              </a:solidFill>
              <a:round/>
              <a:headEnd/>
              <a:tailEnd/>
            </a:ln>
          </p:spPr>
          <p:txBody>
            <a:bodyPr/>
            <a:lstStyle/>
            <a:p>
              <a:endParaRPr lang="fr-FR"/>
            </a:p>
          </p:txBody>
        </p:sp>
        <p:sp>
          <p:nvSpPr>
            <p:cNvPr id="34837" name="Freeform 98"/>
            <p:cNvSpPr>
              <a:spLocks/>
            </p:cNvSpPr>
            <p:nvPr/>
          </p:nvSpPr>
          <p:spPr bwMode="auto">
            <a:xfrm rot="290145">
              <a:off x="5002" y="2049"/>
              <a:ext cx="32" cy="57"/>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3175">
              <a:solidFill>
                <a:srgbClr val="000000"/>
              </a:solidFill>
              <a:round/>
              <a:headEnd/>
              <a:tailEnd/>
            </a:ln>
          </p:spPr>
          <p:txBody>
            <a:bodyPr/>
            <a:lstStyle/>
            <a:p>
              <a:endParaRPr lang="fr-FR"/>
            </a:p>
          </p:txBody>
        </p:sp>
        <p:sp>
          <p:nvSpPr>
            <p:cNvPr id="34838" name="Freeform 99"/>
            <p:cNvSpPr>
              <a:spLocks/>
            </p:cNvSpPr>
            <p:nvPr/>
          </p:nvSpPr>
          <p:spPr bwMode="auto">
            <a:xfrm rot="290145">
              <a:off x="4775" y="1898"/>
              <a:ext cx="31" cy="30"/>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3175">
              <a:solidFill>
                <a:srgbClr val="000000"/>
              </a:solidFill>
              <a:round/>
              <a:headEnd/>
              <a:tailEnd/>
            </a:ln>
          </p:spPr>
          <p:txBody>
            <a:bodyPr/>
            <a:lstStyle/>
            <a:p>
              <a:endParaRPr lang="fr-FR"/>
            </a:p>
          </p:txBody>
        </p:sp>
        <p:sp>
          <p:nvSpPr>
            <p:cNvPr id="34839" name="Freeform 100"/>
            <p:cNvSpPr>
              <a:spLocks/>
            </p:cNvSpPr>
            <p:nvPr/>
          </p:nvSpPr>
          <p:spPr bwMode="auto">
            <a:xfrm rot="290145">
              <a:off x="4920" y="2149"/>
              <a:ext cx="32" cy="18"/>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3175">
              <a:solidFill>
                <a:srgbClr val="000000"/>
              </a:solidFill>
              <a:round/>
              <a:headEnd/>
              <a:tailEnd/>
            </a:ln>
          </p:spPr>
          <p:txBody>
            <a:bodyPr/>
            <a:lstStyle/>
            <a:p>
              <a:endParaRPr lang="fr-FR"/>
            </a:p>
          </p:txBody>
        </p:sp>
        <p:sp>
          <p:nvSpPr>
            <p:cNvPr id="34840" name="Freeform 101"/>
            <p:cNvSpPr>
              <a:spLocks/>
            </p:cNvSpPr>
            <p:nvPr/>
          </p:nvSpPr>
          <p:spPr bwMode="auto">
            <a:xfrm rot="290145">
              <a:off x="4728" y="2262"/>
              <a:ext cx="8" cy="19"/>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3175">
              <a:solidFill>
                <a:srgbClr val="000000"/>
              </a:solidFill>
              <a:round/>
              <a:headEnd/>
              <a:tailEnd/>
            </a:ln>
          </p:spPr>
          <p:txBody>
            <a:bodyPr/>
            <a:lstStyle/>
            <a:p>
              <a:endParaRPr lang="fr-FR"/>
            </a:p>
          </p:txBody>
        </p:sp>
        <p:sp>
          <p:nvSpPr>
            <p:cNvPr id="34841" name="Freeform 102"/>
            <p:cNvSpPr>
              <a:spLocks/>
            </p:cNvSpPr>
            <p:nvPr/>
          </p:nvSpPr>
          <p:spPr bwMode="auto">
            <a:xfrm rot="290145">
              <a:off x="4718" y="2243"/>
              <a:ext cx="20" cy="8"/>
            </a:xfrm>
            <a:custGeom>
              <a:avLst/>
              <a:gdLst>
                <a:gd name="T0" fmla="*/ 18824 w 20000"/>
                <a:gd name="T1" fmla="*/ 17143 h 20000"/>
                <a:gd name="T2" fmla="*/ 0 w 20000"/>
                <a:gd name="T3" fmla="*/ 0 h 20000"/>
                <a:gd name="T4" fmla="*/ 18824 w 20000"/>
                <a:gd name="T5" fmla="*/ 0 h 20000"/>
                <a:gd name="T6" fmla="*/ 18824 w 20000"/>
                <a:gd name="T7" fmla="*/ 1714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3175">
              <a:solidFill>
                <a:srgbClr val="000000"/>
              </a:solidFill>
              <a:round/>
              <a:headEnd/>
              <a:tailEnd/>
            </a:ln>
          </p:spPr>
          <p:txBody>
            <a:bodyPr/>
            <a:lstStyle/>
            <a:p>
              <a:endParaRPr lang="fr-FR"/>
            </a:p>
          </p:txBody>
        </p:sp>
        <p:sp>
          <p:nvSpPr>
            <p:cNvPr id="34842" name="Freeform 103"/>
            <p:cNvSpPr>
              <a:spLocks/>
            </p:cNvSpPr>
            <p:nvPr/>
          </p:nvSpPr>
          <p:spPr bwMode="auto">
            <a:xfrm rot="290145">
              <a:off x="4551" y="2404"/>
              <a:ext cx="211" cy="256"/>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43" name="Freeform 105"/>
            <p:cNvSpPr>
              <a:spLocks/>
            </p:cNvSpPr>
            <p:nvPr/>
          </p:nvSpPr>
          <p:spPr bwMode="auto">
            <a:xfrm rot="290145">
              <a:off x="5299" y="3019"/>
              <a:ext cx="576" cy="548"/>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44" name="Freeform 106"/>
            <p:cNvSpPr>
              <a:spLocks/>
            </p:cNvSpPr>
            <p:nvPr/>
          </p:nvSpPr>
          <p:spPr bwMode="auto">
            <a:xfrm rot="290145">
              <a:off x="5566" y="3556"/>
              <a:ext cx="139" cy="82"/>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45" name="Freeform 107"/>
            <p:cNvSpPr>
              <a:spLocks/>
            </p:cNvSpPr>
            <p:nvPr/>
          </p:nvSpPr>
          <p:spPr bwMode="auto">
            <a:xfrm rot="290145">
              <a:off x="5360" y="3361"/>
              <a:ext cx="86" cy="132"/>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46" name="Freeform 108"/>
            <p:cNvSpPr>
              <a:spLocks/>
            </p:cNvSpPr>
            <p:nvPr/>
          </p:nvSpPr>
          <p:spPr bwMode="auto">
            <a:xfrm rot="290145">
              <a:off x="5288" y="2795"/>
              <a:ext cx="43" cy="47"/>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47" name="Freeform 109"/>
            <p:cNvSpPr>
              <a:spLocks/>
            </p:cNvSpPr>
            <p:nvPr/>
          </p:nvSpPr>
          <p:spPr bwMode="auto">
            <a:xfrm rot="290145">
              <a:off x="5643" y="3675"/>
              <a:ext cx="14" cy="19"/>
            </a:xfrm>
            <a:custGeom>
              <a:avLst/>
              <a:gdLst>
                <a:gd name="T0" fmla="*/ 18333 w 20000"/>
                <a:gd name="T1" fmla="*/ 18824 h 20000"/>
                <a:gd name="T2" fmla="*/ 0 w 20000"/>
                <a:gd name="T3" fmla="*/ 0 h 20000"/>
                <a:gd name="T4" fmla="*/ 18333 w 20000"/>
                <a:gd name="T5" fmla="*/ 7059 h 20000"/>
                <a:gd name="T6" fmla="*/ 18333 w 20000"/>
                <a:gd name="T7" fmla="*/ 1882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3175">
              <a:solidFill>
                <a:srgbClr val="000000"/>
              </a:solidFill>
              <a:round/>
              <a:headEnd/>
              <a:tailEnd/>
            </a:ln>
          </p:spPr>
          <p:txBody>
            <a:bodyPr/>
            <a:lstStyle/>
            <a:p>
              <a:endParaRPr lang="fr-FR"/>
            </a:p>
          </p:txBody>
        </p:sp>
        <p:sp>
          <p:nvSpPr>
            <p:cNvPr id="34848" name="Freeform 110"/>
            <p:cNvSpPr>
              <a:spLocks/>
            </p:cNvSpPr>
            <p:nvPr/>
          </p:nvSpPr>
          <p:spPr bwMode="auto">
            <a:xfrm rot="290145">
              <a:off x="5200" y="2575"/>
              <a:ext cx="173" cy="194"/>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49" name="Freeform 111"/>
            <p:cNvSpPr>
              <a:spLocks/>
            </p:cNvSpPr>
            <p:nvPr/>
          </p:nvSpPr>
          <p:spPr bwMode="auto">
            <a:xfrm rot="290145">
              <a:off x="5324" y="1288"/>
              <a:ext cx="1036" cy="1027"/>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solidFill>
            <a:ln w="3175">
              <a:solidFill>
                <a:srgbClr val="000000"/>
              </a:solidFill>
              <a:round/>
              <a:headEnd/>
              <a:tailEnd/>
            </a:ln>
          </p:spPr>
          <p:txBody>
            <a:bodyPr/>
            <a:lstStyle/>
            <a:p>
              <a:endParaRPr lang="fr-FR"/>
            </a:p>
          </p:txBody>
        </p:sp>
        <p:sp>
          <p:nvSpPr>
            <p:cNvPr id="34850" name="Freeform 112"/>
            <p:cNvSpPr>
              <a:spLocks/>
            </p:cNvSpPr>
            <p:nvPr/>
          </p:nvSpPr>
          <p:spPr bwMode="auto">
            <a:xfrm rot="290145">
              <a:off x="5759" y="1463"/>
              <a:ext cx="55" cy="46"/>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3175">
              <a:solidFill>
                <a:srgbClr val="000000"/>
              </a:solidFill>
              <a:round/>
              <a:headEnd/>
              <a:tailEnd/>
            </a:ln>
          </p:spPr>
          <p:txBody>
            <a:bodyPr/>
            <a:lstStyle/>
            <a:p>
              <a:endParaRPr lang="fr-FR"/>
            </a:p>
          </p:txBody>
        </p:sp>
        <p:sp>
          <p:nvSpPr>
            <p:cNvPr id="34851" name="Freeform 113"/>
            <p:cNvSpPr>
              <a:spLocks/>
            </p:cNvSpPr>
            <p:nvPr/>
          </p:nvSpPr>
          <p:spPr bwMode="auto">
            <a:xfrm rot="290145">
              <a:off x="5729" y="1453"/>
              <a:ext cx="31" cy="36"/>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3175">
              <a:solidFill>
                <a:srgbClr val="000000"/>
              </a:solidFill>
              <a:round/>
              <a:headEnd/>
              <a:tailEnd/>
            </a:ln>
          </p:spPr>
          <p:txBody>
            <a:bodyPr/>
            <a:lstStyle/>
            <a:p>
              <a:endParaRPr lang="fr-FR"/>
            </a:p>
          </p:txBody>
        </p:sp>
        <p:sp>
          <p:nvSpPr>
            <p:cNvPr id="34852" name="Freeform 114"/>
            <p:cNvSpPr>
              <a:spLocks/>
            </p:cNvSpPr>
            <p:nvPr/>
          </p:nvSpPr>
          <p:spPr bwMode="auto">
            <a:xfrm rot="290145">
              <a:off x="5464" y="2906"/>
              <a:ext cx="359" cy="159"/>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53" name="Freeform 115"/>
            <p:cNvSpPr>
              <a:spLocks/>
            </p:cNvSpPr>
            <p:nvPr/>
          </p:nvSpPr>
          <p:spPr bwMode="auto">
            <a:xfrm rot="290145">
              <a:off x="5678" y="2543"/>
              <a:ext cx="485" cy="374"/>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54" name="Freeform 116"/>
            <p:cNvSpPr>
              <a:spLocks/>
            </p:cNvSpPr>
            <p:nvPr/>
          </p:nvSpPr>
          <p:spPr bwMode="auto">
            <a:xfrm rot="290145">
              <a:off x="4495" y="3229"/>
              <a:ext cx="165" cy="299"/>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003399"/>
            </a:solidFill>
            <a:ln w="3175">
              <a:solidFill>
                <a:srgbClr val="000000"/>
              </a:solidFill>
              <a:round/>
              <a:headEnd/>
              <a:tailEnd/>
            </a:ln>
          </p:spPr>
          <p:txBody>
            <a:bodyPr/>
            <a:lstStyle/>
            <a:p>
              <a:endParaRPr lang="fr-FR"/>
            </a:p>
          </p:txBody>
        </p:sp>
        <p:sp>
          <p:nvSpPr>
            <p:cNvPr id="34855" name="Freeform 117"/>
            <p:cNvSpPr>
              <a:spLocks/>
            </p:cNvSpPr>
            <p:nvPr/>
          </p:nvSpPr>
          <p:spPr bwMode="auto">
            <a:xfrm rot="290145">
              <a:off x="5974" y="2997"/>
              <a:ext cx="441" cy="283"/>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56" name="Freeform 118"/>
            <p:cNvSpPr>
              <a:spLocks/>
            </p:cNvSpPr>
            <p:nvPr/>
          </p:nvSpPr>
          <p:spPr bwMode="auto">
            <a:xfrm rot="290145">
              <a:off x="5589" y="1453"/>
              <a:ext cx="511" cy="1051"/>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57" name="Freeform 119"/>
            <p:cNvSpPr>
              <a:spLocks/>
            </p:cNvSpPr>
            <p:nvPr/>
          </p:nvSpPr>
          <p:spPr bwMode="auto">
            <a:xfrm rot="290145">
              <a:off x="5876" y="2320"/>
              <a:ext cx="38" cy="77"/>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3175">
              <a:solidFill>
                <a:srgbClr val="000000"/>
              </a:solidFill>
              <a:round/>
              <a:headEnd/>
              <a:tailEnd/>
            </a:ln>
          </p:spPr>
          <p:txBody>
            <a:bodyPr/>
            <a:lstStyle/>
            <a:p>
              <a:endParaRPr lang="fr-FR"/>
            </a:p>
          </p:txBody>
        </p:sp>
        <p:sp>
          <p:nvSpPr>
            <p:cNvPr id="34858" name="Freeform 120"/>
            <p:cNvSpPr>
              <a:spLocks/>
            </p:cNvSpPr>
            <p:nvPr/>
          </p:nvSpPr>
          <p:spPr bwMode="auto">
            <a:xfrm rot="290145">
              <a:off x="5807" y="2354"/>
              <a:ext cx="20" cy="82"/>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3175">
              <a:solidFill>
                <a:srgbClr val="000000"/>
              </a:solidFill>
              <a:round/>
              <a:headEnd/>
              <a:tailEnd/>
            </a:ln>
          </p:spPr>
          <p:txBody>
            <a:bodyPr/>
            <a:lstStyle/>
            <a:p>
              <a:endParaRPr lang="fr-FR"/>
            </a:p>
          </p:txBody>
        </p:sp>
        <p:sp>
          <p:nvSpPr>
            <p:cNvPr id="34859" name="Freeform 121"/>
            <p:cNvSpPr>
              <a:spLocks/>
            </p:cNvSpPr>
            <p:nvPr/>
          </p:nvSpPr>
          <p:spPr bwMode="auto">
            <a:xfrm rot="290145">
              <a:off x="5718" y="2496"/>
              <a:ext cx="20" cy="26"/>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3175">
              <a:solidFill>
                <a:srgbClr val="000000"/>
              </a:solidFill>
              <a:round/>
              <a:headEnd/>
              <a:tailEnd/>
            </a:ln>
          </p:spPr>
          <p:txBody>
            <a:bodyPr/>
            <a:lstStyle/>
            <a:p>
              <a:endParaRPr lang="fr-FR"/>
            </a:p>
          </p:txBody>
        </p:sp>
        <p:sp>
          <p:nvSpPr>
            <p:cNvPr id="34860" name="Freeform 122"/>
            <p:cNvSpPr>
              <a:spLocks/>
            </p:cNvSpPr>
            <p:nvPr/>
          </p:nvSpPr>
          <p:spPr bwMode="auto">
            <a:xfrm rot="290145">
              <a:off x="5295" y="2956"/>
              <a:ext cx="212" cy="121"/>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3175">
              <a:solidFill>
                <a:srgbClr val="000000"/>
              </a:solidFill>
              <a:round/>
              <a:headEnd/>
              <a:tailEnd/>
            </a:ln>
          </p:spPr>
          <p:txBody>
            <a:bodyPr/>
            <a:lstStyle/>
            <a:p>
              <a:endParaRPr lang="fr-FR"/>
            </a:p>
          </p:txBody>
        </p:sp>
        <p:sp>
          <p:nvSpPr>
            <p:cNvPr id="34861" name="Freeform 123"/>
            <p:cNvSpPr>
              <a:spLocks/>
            </p:cNvSpPr>
            <p:nvPr/>
          </p:nvSpPr>
          <p:spPr bwMode="auto">
            <a:xfrm rot="290145">
              <a:off x="4515" y="3159"/>
              <a:ext cx="614" cy="448"/>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62" name="Freeform 124"/>
            <p:cNvSpPr>
              <a:spLocks/>
            </p:cNvSpPr>
            <p:nvPr/>
          </p:nvSpPr>
          <p:spPr bwMode="auto">
            <a:xfrm rot="290145">
              <a:off x="5081" y="3407"/>
              <a:ext cx="55" cy="36"/>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3175">
              <a:solidFill>
                <a:srgbClr val="000000"/>
              </a:solidFill>
              <a:round/>
              <a:headEnd/>
              <a:tailEnd/>
            </a:ln>
          </p:spPr>
          <p:txBody>
            <a:bodyPr/>
            <a:lstStyle/>
            <a:p>
              <a:endParaRPr lang="fr-FR"/>
            </a:p>
          </p:txBody>
        </p:sp>
        <p:sp>
          <p:nvSpPr>
            <p:cNvPr id="34863" name="Freeform 125"/>
            <p:cNvSpPr>
              <a:spLocks/>
            </p:cNvSpPr>
            <p:nvPr/>
          </p:nvSpPr>
          <p:spPr bwMode="auto">
            <a:xfrm rot="290145">
              <a:off x="5142" y="3401"/>
              <a:ext cx="20" cy="10"/>
            </a:xfrm>
            <a:custGeom>
              <a:avLst/>
              <a:gdLst>
                <a:gd name="T0" fmla="*/ 18824 w 20000"/>
                <a:gd name="T1" fmla="*/ 18182 h 20000"/>
                <a:gd name="T2" fmla="*/ 0 w 20000"/>
                <a:gd name="T3" fmla="*/ 0 h 20000"/>
                <a:gd name="T4" fmla="*/ 18824 w 20000"/>
                <a:gd name="T5" fmla="*/ 0 h 20000"/>
                <a:gd name="T6" fmla="*/ 18824 w 20000"/>
                <a:gd name="T7" fmla="*/ 18182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3175">
              <a:solidFill>
                <a:srgbClr val="000000"/>
              </a:solidFill>
              <a:round/>
              <a:headEnd/>
              <a:tailEnd/>
            </a:ln>
          </p:spPr>
          <p:txBody>
            <a:bodyPr/>
            <a:lstStyle/>
            <a:p>
              <a:endParaRPr lang="fr-FR"/>
            </a:p>
          </p:txBody>
        </p:sp>
        <p:sp>
          <p:nvSpPr>
            <p:cNvPr id="34864" name="Freeform 126"/>
            <p:cNvSpPr>
              <a:spLocks/>
            </p:cNvSpPr>
            <p:nvPr/>
          </p:nvSpPr>
          <p:spPr bwMode="auto">
            <a:xfrm rot="290145">
              <a:off x="5014" y="3447"/>
              <a:ext cx="20" cy="16"/>
            </a:xfrm>
            <a:custGeom>
              <a:avLst/>
              <a:gdLst>
                <a:gd name="T0" fmla="*/ 18824 w 20000"/>
                <a:gd name="T1" fmla="*/ 18750 h 20000"/>
                <a:gd name="T2" fmla="*/ 0 w 20000"/>
                <a:gd name="T3" fmla="*/ 12500 h 20000"/>
                <a:gd name="T4" fmla="*/ 18824 w 20000"/>
                <a:gd name="T5" fmla="*/ 0 h 20000"/>
                <a:gd name="T6" fmla="*/ 18824 w 20000"/>
                <a:gd name="T7" fmla="*/ 1875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3175">
              <a:solidFill>
                <a:srgbClr val="000000"/>
              </a:solidFill>
              <a:round/>
              <a:headEnd/>
              <a:tailEnd/>
            </a:ln>
          </p:spPr>
          <p:txBody>
            <a:bodyPr/>
            <a:lstStyle/>
            <a:p>
              <a:endParaRPr lang="fr-FR"/>
            </a:p>
          </p:txBody>
        </p:sp>
        <p:sp>
          <p:nvSpPr>
            <p:cNvPr id="34865" name="Freeform 127"/>
            <p:cNvSpPr>
              <a:spLocks/>
            </p:cNvSpPr>
            <p:nvPr/>
          </p:nvSpPr>
          <p:spPr bwMode="auto">
            <a:xfrm rot="290145">
              <a:off x="5042" y="3240"/>
              <a:ext cx="38" cy="19"/>
            </a:xfrm>
            <a:custGeom>
              <a:avLst/>
              <a:gdLst>
                <a:gd name="T0" fmla="*/ 0 w 20000"/>
                <a:gd name="T1" fmla="*/ 0 h 20000"/>
                <a:gd name="T2" fmla="*/ 9375 w 20000"/>
                <a:gd name="T3" fmla="*/ 18824 h 20000"/>
                <a:gd name="T4" fmla="*/ 19375 w 20000"/>
                <a:gd name="T5" fmla="*/ 11765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3175">
              <a:solidFill>
                <a:srgbClr val="000000"/>
              </a:solidFill>
              <a:round/>
              <a:headEnd/>
              <a:tailEnd/>
            </a:ln>
          </p:spPr>
          <p:txBody>
            <a:bodyPr/>
            <a:lstStyle/>
            <a:p>
              <a:endParaRPr lang="fr-FR"/>
            </a:p>
          </p:txBody>
        </p:sp>
        <p:sp>
          <p:nvSpPr>
            <p:cNvPr id="34866" name="Freeform 129"/>
            <p:cNvSpPr>
              <a:spLocks/>
            </p:cNvSpPr>
            <p:nvPr/>
          </p:nvSpPr>
          <p:spPr bwMode="auto">
            <a:xfrm rot="290145">
              <a:off x="5776" y="2958"/>
              <a:ext cx="313" cy="176"/>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67" name="Freeform 130"/>
            <p:cNvSpPr>
              <a:spLocks/>
            </p:cNvSpPr>
            <p:nvPr/>
          </p:nvSpPr>
          <p:spPr bwMode="auto">
            <a:xfrm rot="290145">
              <a:off x="5940" y="3375"/>
              <a:ext cx="325" cy="311"/>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68" name="Freeform 131"/>
            <p:cNvSpPr>
              <a:spLocks/>
            </p:cNvSpPr>
            <p:nvPr/>
          </p:nvSpPr>
          <p:spPr bwMode="auto">
            <a:xfrm rot="290145">
              <a:off x="6096" y="3735"/>
              <a:ext cx="139" cy="36"/>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3175">
              <a:solidFill>
                <a:srgbClr val="000000"/>
              </a:solidFill>
              <a:round/>
              <a:headEnd/>
              <a:tailEnd/>
            </a:ln>
          </p:spPr>
          <p:txBody>
            <a:bodyPr/>
            <a:lstStyle/>
            <a:p>
              <a:endParaRPr lang="fr-FR"/>
            </a:p>
          </p:txBody>
        </p:sp>
        <p:sp>
          <p:nvSpPr>
            <p:cNvPr id="34869" name="Freeform 132"/>
            <p:cNvSpPr>
              <a:spLocks/>
            </p:cNvSpPr>
            <p:nvPr/>
          </p:nvSpPr>
          <p:spPr bwMode="auto">
            <a:xfrm rot="290145">
              <a:off x="6088" y="3540"/>
              <a:ext cx="67" cy="62"/>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3175">
              <a:solidFill>
                <a:srgbClr val="000000"/>
              </a:solidFill>
              <a:round/>
              <a:headEnd/>
              <a:tailEnd/>
            </a:ln>
          </p:spPr>
          <p:txBody>
            <a:bodyPr/>
            <a:lstStyle/>
            <a:p>
              <a:endParaRPr lang="fr-FR"/>
            </a:p>
          </p:txBody>
        </p:sp>
        <p:sp>
          <p:nvSpPr>
            <p:cNvPr id="34870" name="Freeform 133"/>
            <p:cNvSpPr>
              <a:spLocks/>
            </p:cNvSpPr>
            <p:nvPr/>
          </p:nvSpPr>
          <p:spPr bwMode="auto">
            <a:xfrm rot="290145">
              <a:off x="6215" y="3533"/>
              <a:ext cx="38" cy="19"/>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3175">
              <a:solidFill>
                <a:srgbClr val="000000"/>
              </a:solidFill>
              <a:round/>
              <a:headEnd/>
              <a:tailEnd/>
            </a:ln>
          </p:spPr>
          <p:txBody>
            <a:bodyPr/>
            <a:lstStyle/>
            <a:p>
              <a:endParaRPr lang="fr-FR"/>
            </a:p>
          </p:txBody>
        </p:sp>
        <p:sp>
          <p:nvSpPr>
            <p:cNvPr id="34871" name="Freeform 134"/>
            <p:cNvSpPr>
              <a:spLocks/>
            </p:cNvSpPr>
            <p:nvPr/>
          </p:nvSpPr>
          <p:spPr bwMode="auto">
            <a:xfrm rot="290145">
              <a:off x="6218" y="3575"/>
              <a:ext cx="20" cy="20"/>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3175">
              <a:solidFill>
                <a:srgbClr val="000000"/>
              </a:solidFill>
              <a:round/>
              <a:headEnd/>
              <a:tailEnd/>
            </a:ln>
          </p:spPr>
          <p:txBody>
            <a:bodyPr/>
            <a:lstStyle/>
            <a:p>
              <a:endParaRPr lang="fr-FR"/>
            </a:p>
          </p:txBody>
        </p:sp>
        <p:sp>
          <p:nvSpPr>
            <p:cNvPr id="34872" name="Freeform 135"/>
            <p:cNvSpPr>
              <a:spLocks/>
            </p:cNvSpPr>
            <p:nvPr/>
          </p:nvSpPr>
          <p:spPr bwMode="auto">
            <a:xfrm rot="290145">
              <a:off x="5333" y="3202"/>
              <a:ext cx="11" cy="20"/>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3175">
              <a:solidFill>
                <a:srgbClr val="000000"/>
              </a:solidFill>
              <a:round/>
              <a:headEnd/>
              <a:tailEnd/>
            </a:ln>
          </p:spPr>
          <p:txBody>
            <a:bodyPr/>
            <a:lstStyle/>
            <a:p>
              <a:endParaRPr lang="fr-FR"/>
            </a:p>
          </p:txBody>
        </p:sp>
        <p:sp>
          <p:nvSpPr>
            <p:cNvPr id="34873" name="Freeform 136"/>
            <p:cNvSpPr>
              <a:spLocks/>
            </p:cNvSpPr>
            <p:nvPr/>
          </p:nvSpPr>
          <p:spPr bwMode="auto">
            <a:xfrm rot="290145">
              <a:off x="5475" y="3022"/>
              <a:ext cx="25" cy="8"/>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3175">
              <a:solidFill>
                <a:srgbClr val="000000"/>
              </a:solidFill>
              <a:round/>
              <a:headEnd/>
              <a:tailEnd/>
            </a:ln>
          </p:spPr>
          <p:txBody>
            <a:bodyPr/>
            <a:lstStyle/>
            <a:p>
              <a:endParaRPr lang="fr-FR"/>
            </a:p>
          </p:txBody>
        </p:sp>
        <p:sp>
          <p:nvSpPr>
            <p:cNvPr id="34874" name="Freeform 138"/>
            <p:cNvSpPr>
              <a:spLocks/>
            </p:cNvSpPr>
            <p:nvPr/>
          </p:nvSpPr>
          <p:spPr bwMode="auto">
            <a:xfrm rot="290145">
              <a:off x="6105" y="2210"/>
              <a:ext cx="205" cy="146"/>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75" name="Freeform 139"/>
            <p:cNvSpPr>
              <a:spLocks/>
            </p:cNvSpPr>
            <p:nvPr/>
          </p:nvSpPr>
          <p:spPr bwMode="auto">
            <a:xfrm rot="290145">
              <a:off x="5996" y="2339"/>
              <a:ext cx="381" cy="170"/>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76" name="Freeform 140"/>
            <p:cNvSpPr>
              <a:spLocks/>
            </p:cNvSpPr>
            <p:nvPr/>
          </p:nvSpPr>
          <p:spPr bwMode="auto">
            <a:xfrm rot="290145">
              <a:off x="5946" y="2441"/>
              <a:ext cx="307" cy="188"/>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77" name="Freeform 143"/>
            <p:cNvSpPr>
              <a:spLocks/>
            </p:cNvSpPr>
            <p:nvPr/>
          </p:nvSpPr>
          <p:spPr bwMode="auto">
            <a:xfrm rot="290145">
              <a:off x="5641" y="3042"/>
              <a:ext cx="157" cy="81"/>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78" name="Freeform 144"/>
            <p:cNvSpPr>
              <a:spLocks/>
            </p:cNvSpPr>
            <p:nvPr/>
          </p:nvSpPr>
          <p:spPr bwMode="auto">
            <a:xfrm rot="290145">
              <a:off x="5632" y="3092"/>
              <a:ext cx="273" cy="198"/>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3175">
              <a:solidFill>
                <a:srgbClr val="000000"/>
              </a:solidFill>
              <a:round/>
              <a:headEnd/>
              <a:tailEnd/>
            </a:ln>
          </p:spPr>
          <p:txBody>
            <a:bodyPr/>
            <a:lstStyle/>
            <a:p>
              <a:endParaRPr lang="fr-FR"/>
            </a:p>
          </p:txBody>
        </p:sp>
        <p:sp>
          <p:nvSpPr>
            <p:cNvPr id="34879" name="Freeform 145"/>
            <p:cNvSpPr>
              <a:spLocks/>
            </p:cNvSpPr>
            <p:nvPr/>
          </p:nvSpPr>
          <p:spPr bwMode="auto">
            <a:xfrm rot="290145">
              <a:off x="5759" y="3170"/>
              <a:ext cx="167" cy="147"/>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3175">
              <a:solidFill>
                <a:srgbClr val="000000"/>
              </a:solidFill>
              <a:round/>
              <a:headEnd/>
              <a:tailEnd/>
            </a:ln>
          </p:spPr>
          <p:txBody>
            <a:bodyPr/>
            <a:lstStyle/>
            <a:p>
              <a:endParaRPr lang="fr-FR"/>
            </a:p>
          </p:txBody>
        </p:sp>
        <p:sp>
          <p:nvSpPr>
            <p:cNvPr id="34880" name="Freeform 146"/>
            <p:cNvSpPr>
              <a:spLocks/>
            </p:cNvSpPr>
            <p:nvPr/>
          </p:nvSpPr>
          <p:spPr bwMode="auto">
            <a:xfrm rot="290145">
              <a:off x="5888" y="3108"/>
              <a:ext cx="134" cy="73"/>
            </a:xfrm>
            <a:custGeom>
              <a:avLst/>
              <a:gdLst>
                <a:gd name="T0" fmla="*/ 0 w 20000"/>
                <a:gd name="T1" fmla="*/ 1765 h 20000"/>
                <a:gd name="T2" fmla="*/ 5391 w 20000"/>
                <a:gd name="T3" fmla="*/ 1765 h 20000"/>
                <a:gd name="T4" fmla="*/ 7130 w 20000"/>
                <a:gd name="T5" fmla="*/ 0 h 20000"/>
                <a:gd name="T6" fmla="*/ 12696 w 20000"/>
                <a:gd name="T7" fmla="*/ 0 h 20000"/>
                <a:gd name="T8" fmla="*/ 14435 w 20000"/>
                <a:gd name="T9" fmla="*/ 4706 h 20000"/>
                <a:gd name="T10" fmla="*/ 14435 w 20000"/>
                <a:gd name="T11" fmla="*/ 9118 h 20000"/>
                <a:gd name="T12" fmla="*/ 19826 w 20000"/>
                <a:gd name="T13" fmla="*/ 13824 h 20000"/>
                <a:gd name="T14" fmla="*/ 19826 w 20000"/>
                <a:gd name="T15" fmla="*/ 19706 h 20000"/>
                <a:gd name="T16" fmla="*/ 17043 w 20000"/>
                <a:gd name="T17" fmla="*/ 19706 h 20000"/>
                <a:gd name="T18" fmla="*/ 12696 w 20000"/>
                <a:gd name="T19" fmla="*/ 16765 h 20000"/>
                <a:gd name="T20" fmla="*/ 7130 w 20000"/>
                <a:gd name="T21" fmla="*/ 19706 h 20000"/>
                <a:gd name="T22" fmla="*/ 2783 w 20000"/>
                <a:gd name="T23" fmla="*/ 19706 h 20000"/>
                <a:gd name="T24" fmla="*/ 696 w 20000"/>
                <a:gd name="T25" fmla="*/ 9118 h 20000"/>
                <a:gd name="T26" fmla="*/ 0 w 20000"/>
                <a:gd name="T27" fmla="*/ 176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3175">
              <a:solidFill>
                <a:srgbClr val="000000"/>
              </a:solidFill>
              <a:round/>
              <a:headEnd/>
              <a:tailEnd/>
            </a:ln>
          </p:spPr>
          <p:txBody>
            <a:bodyPr/>
            <a:lstStyle/>
            <a:p>
              <a:endParaRPr lang="fr-FR"/>
            </a:p>
          </p:txBody>
        </p:sp>
        <p:sp>
          <p:nvSpPr>
            <p:cNvPr id="34881" name="Freeform 147"/>
            <p:cNvSpPr>
              <a:spLocks/>
            </p:cNvSpPr>
            <p:nvPr/>
          </p:nvSpPr>
          <p:spPr bwMode="auto">
            <a:xfrm rot="290145">
              <a:off x="5914" y="3171"/>
              <a:ext cx="174" cy="178"/>
            </a:xfrm>
            <a:custGeom>
              <a:avLst/>
              <a:gdLst>
                <a:gd name="T0" fmla="*/ 10933 w 20000"/>
                <a:gd name="T1" fmla="*/ 1235 h 20000"/>
                <a:gd name="T2" fmla="*/ 10933 w 20000"/>
                <a:gd name="T3" fmla="*/ 1975 h 20000"/>
                <a:gd name="T4" fmla="*/ 13600 w 20000"/>
                <a:gd name="T5" fmla="*/ 3210 h 20000"/>
                <a:gd name="T6" fmla="*/ 15733 w 20000"/>
                <a:gd name="T7" fmla="*/ 4568 h 20000"/>
                <a:gd name="T8" fmla="*/ 16400 w 20000"/>
                <a:gd name="T9" fmla="*/ 3210 h 20000"/>
                <a:gd name="T10" fmla="*/ 17733 w 20000"/>
                <a:gd name="T11" fmla="*/ 3210 h 20000"/>
                <a:gd name="T12" fmla="*/ 16400 w 20000"/>
                <a:gd name="T13" fmla="*/ 4568 h 20000"/>
                <a:gd name="T14" fmla="*/ 17733 w 20000"/>
                <a:gd name="T15" fmla="*/ 6543 h 20000"/>
                <a:gd name="T16" fmla="*/ 17733 w 20000"/>
                <a:gd name="T17" fmla="*/ 10247 h 20000"/>
                <a:gd name="T18" fmla="*/ 19200 w 20000"/>
                <a:gd name="T19" fmla="*/ 12099 h 20000"/>
                <a:gd name="T20" fmla="*/ 19867 w 20000"/>
                <a:gd name="T21" fmla="*/ 13457 h 20000"/>
                <a:gd name="T22" fmla="*/ 19200 w 20000"/>
                <a:gd name="T23" fmla="*/ 14815 h 20000"/>
                <a:gd name="T24" fmla="*/ 17733 w 20000"/>
                <a:gd name="T25" fmla="*/ 15432 h 20000"/>
                <a:gd name="T26" fmla="*/ 17733 w 20000"/>
                <a:gd name="T27" fmla="*/ 16667 h 20000"/>
                <a:gd name="T28" fmla="*/ 19200 w 20000"/>
                <a:gd name="T29" fmla="*/ 17901 h 20000"/>
                <a:gd name="T30" fmla="*/ 17733 w 20000"/>
                <a:gd name="T31" fmla="*/ 18642 h 20000"/>
                <a:gd name="T32" fmla="*/ 12267 w 20000"/>
                <a:gd name="T33" fmla="*/ 19877 h 20000"/>
                <a:gd name="T34" fmla="*/ 14400 w 20000"/>
                <a:gd name="T35" fmla="*/ 17901 h 20000"/>
                <a:gd name="T36" fmla="*/ 12267 w 20000"/>
                <a:gd name="T37" fmla="*/ 14815 h 20000"/>
                <a:gd name="T38" fmla="*/ 8933 w 20000"/>
                <a:gd name="T39" fmla="*/ 14815 h 20000"/>
                <a:gd name="T40" fmla="*/ 8133 w 20000"/>
                <a:gd name="T41" fmla="*/ 15432 h 20000"/>
                <a:gd name="T42" fmla="*/ 4800 w 20000"/>
                <a:gd name="T43" fmla="*/ 12099 h 20000"/>
                <a:gd name="T44" fmla="*/ 1333 w 20000"/>
                <a:gd name="T45" fmla="*/ 11605 h 20000"/>
                <a:gd name="T46" fmla="*/ 1333 w 20000"/>
                <a:gd name="T47" fmla="*/ 8272 h 20000"/>
                <a:gd name="T48" fmla="*/ 0 w 20000"/>
                <a:gd name="T49" fmla="*/ 5062 h 20000"/>
                <a:gd name="T50" fmla="*/ 1333 w 20000"/>
                <a:gd name="T51" fmla="*/ 1235 h 20000"/>
                <a:gd name="T52" fmla="*/ 5467 w 20000"/>
                <a:gd name="T53" fmla="*/ 0 h 20000"/>
                <a:gd name="T54" fmla="*/ 8933 w 20000"/>
                <a:gd name="T55" fmla="*/ 1235 h 20000"/>
                <a:gd name="T56" fmla="*/ 10933 w 20000"/>
                <a:gd name="T57" fmla="*/ 1235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3175">
              <a:solidFill>
                <a:srgbClr val="000000"/>
              </a:solidFill>
              <a:round/>
              <a:headEnd/>
              <a:tailEnd/>
            </a:ln>
          </p:spPr>
          <p:txBody>
            <a:bodyPr/>
            <a:lstStyle/>
            <a:p>
              <a:endParaRPr lang="fr-FR"/>
            </a:p>
          </p:txBody>
        </p:sp>
        <p:sp>
          <p:nvSpPr>
            <p:cNvPr id="34882" name="Freeform 148"/>
            <p:cNvSpPr>
              <a:spLocks/>
            </p:cNvSpPr>
            <p:nvPr/>
          </p:nvSpPr>
          <p:spPr bwMode="auto">
            <a:xfrm rot="290145">
              <a:off x="5874" y="3270"/>
              <a:ext cx="110" cy="91"/>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3175">
              <a:solidFill>
                <a:srgbClr val="000000"/>
              </a:solidFill>
              <a:round/>
              <a:headEnd/>
              <a:tailEnd/>
            </a:ln>
          </p:spPr>
          <p:txBody>
            <a:bodyPr/>
            <a:lstStyle/>
            <a:p>
              <a:endParaRPr lang="fr-FR"/>
            </a:p>
          </p:txBody>
        </p:sp>
        <p:sp>
          <p:nvSpPr>
            <p:cNvPr id="34883" name="Freeform 149"/>
            <p:cNvSpPr>
              <a:spLocks/>
            </p:cNvSpPr>
            <p:nvPr/>
          </p:nvSpPr>
          <p:spPr bwMode="auto">
            <a:xfrm rot="290145">
              <a:off x="5940" y="3301"/>
              <a:ext cx="97" cy="73"/>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3175">
              <a:solidFill>
                <a:srgbClr val="000000"/>
              </a:solidFill>
              <a:round/>
              <a:headEnd/>
              <a:tailEnd/>
            </a:ln>
          </p:spPr>
          <p:txBody>
            <a:bodyPr/>
            <a:lstStyle/>
            <a:p>
              <a:endParaRPr lang="fr-FR"/>
            </a:p>
          </p:txBody>
        </p:sp>
        <p:sp>
          <p:nvSpPr>
            <p:cNvPr id="34884" name="Freeform 150"/>
            <p:cNvSpPr>
              <a:spLocks/>
            </p:cNvSpPr>
            <p:nvPr/>
          </p:nvSpPr>
          <p:spPr bwMode="auto">
            <a:xfrm rot="290145">
              <a:off x="5976" y="3341"/>
              <a:ext cx="116" cy="104"/>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3175">
              <a:solidFill>
                <a:srgbClr val="000000"/>
              </a:solidFill>
              <a:round/>
              <a:headEnd/>
              <a:tailEnd/>
            </a:ln>
          </p:spPr>
          <p:txBody>
            <a:bodyPr/>
            <a:lstStyle/>
            <a:p>
              <a:endParaRPr lang="fr-FR"/>
            </a:p>
          </p:txBody>
        </p:sp>
        <p:sp>
          <p:nvSpPr>
            <p:cNvPr id="34885" name="Freeform 151"/>
            <p:cNvSpPr>
              <a:spLocks/>
            </p:cNvSpPr>
            <p:nvPr/>
          </p:nvSpPr>
          <p:spPr bwMode="auto">
            <a:xfrm rot="290145">
              <a:off x="5807" y="2874"/>
              <a:ext cx="272" cy="141"/>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sp>
          <p:nvSpPr>
            <p:cNvPr id="34886" name="Freeform 152"/>
            <p:cNvSpPr>
              <a:spLocks/>
            </p:cNvSpPr>
            <p:nvPr/>
          </p:nvSpPr>
          <p:spPr bwMode="auto">
            <a:xfrm rot="290145">
              <a:off x="5587" y="2784"/>
              <a:ext cx="308" cy="158"/>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003399"/>
            </a:solidFill>
            <a:ln w="3175" cap="flat" cmpd="sng">
              <a:solidFill>
                <a:srgbClr val="000000"/>
              </a:solidFill>
              <a:prstDash val="solid"/>
              <a:round/>
              <a:headEnd type="none" w="med" len="med"/>
              <a:tailEnd type="none" w="med" len="med"/>
            </a:ln>
          </p:spPr>
          <p:txBody>
            <a:bodyPr/>
            <a:lstStyle/>
            <a:p>
              <a:endParaRPr lang="fr-FR"/>
            </a:p>
          </p:txBody>
        </p:sp>
      </p:grpSp>
      <p:sp>
        <p:nvSpPr>
          <p:cNvPr id="34820" name="Text Box 160"/>
          <p:cNvSpPr txBox="1">
            <a:spLocks noChangeArrowheads="1"/>
          </p:cNvSpPr>
          <p:nvPr/>
        </p:nvSpPr>
        <p:spPr bwMode="gray">
          <a:xfrm>
            <a:off x="3108325" y="1260475"/>
            <a:ext cx="5741988" cy="4373563"/>
          </a:xfrm>
          <a:prstGeom prst="rect">
            <a:avLst/>
          </a:prstGeom>
          <a:noFill/>
          <a:ln w="28575" algn="ctr">
            <a:noFill/>
            <a:miter lim="800000"/>
            <a:headEnd/>
            <a:tailEnd/>
          </a:ln>
        </p:spPr>
        <p:txBody>
          <a:bodyPr wrap="none" lIns="108000" tIns="108000" rIns="108000" bIns="108000">
            <a:spAutoFit/>
          </a:bodyPr>
          <a:lstStyle/>
          <a:p>
            <a:pPr eaLnBrk="0" hangingPunct="0">
              <a:lnSpc>
                <a:spcPct val="90000"/>
              </a:lnSpc>
              <a:spcAft>
                <a:spcPts val="1200"/>
              </a:spcAft>
              <a:buClr>
                <a:schemeClr val="bg1"/>
              </a:buClr>
              <a:buFont typeface="Times New Roman" pitchFamily="18" charset="0"/>
              <a:buNone/>
            </a:pPr>
            <a:r>
              <a:rPr lang="fr-FR" sz="2000"/>
              <a:t>Des filières nationales historiques</a:t>
            </a:r>
          </a:p>
          <a:p>
            <a:pPr eaLnBrk="0" hangingPunct="0">
              <a:lnSpc>
                <a:spcPct val="90000"/>
              </a:lnSpc>
              <a:spcAft>
                <a:spcPts val="1200"/>
              </a:spcAft>
              <a:buClr>
                <a:schemeClr val="bg1"/>
              </a:buClr>
              <a:buFont typeface="Times New Roman" pitchFamily="18" charset="0"/>
              <a:buNone/>
            </a:pPr>
            <a:endParaRPr lang="fr-FR" sz="2000"/>
          </a:p>
          <a:p>
            <a:pPr eaLnBrk="0" hangingPunct="0">
              <a:lnSpc>
                <a:spcPct val="90000"/>
              </a:lnSpc>
              <a:spcAft>
                <a:spcPts val="1200"/>
              </a:spcAft>
              <a:buClr>
                <a:schemeClr val="bg1"/>
              </a:buClr>
              <a:buFont typeface="Times New Roman" pitchFamily="18" charset="0"/>
              <a:buNone/>
            </a:pPr>
            <a:endParaRPr lang="fr-FR" sz="2000"/>
          </a:p>
          <a:p>
            <a:pPr eaLnBrk="0" hangingPunct="0">
              <a:lnSpc>
                <a:spcPct val="90000"/>
              </a:lnSpc>
              <a:spcAft>
                <a:spcPts val="1200"/>
              </a:spcAft>
              <a:buClr>
                <a:schemeClr val="bg1"/>
              </a:buClr>
              <a:buFont typeface="Times New Roman" pitchFamily="18" charset="0"/>
              <a:buNone/>
            </a:pPr>
            <a:r>
              <a:rPr lang="fr-FR" sz="2000"/>
              <a:t>Une stratégie européenne</a:t>
            </a:r>
          </a:p>
          <a:p>
            <a:pPr eaLnBrk="0" hangingPunct="0">
              <a:lnSpc>
                <a:spcPct val="90000"/>
              </a:lnSpc>
              <a:spcAft>
                <a:spcPts val="1200"/>
              </a:spcAft>
              <a:buClr>
                <a:schemeClr val="bg1"/>
              </a:buClr>
              <a:buFont typeface="Times New Roman" pitchFamily="18" charset="0"/>
              <a:buNone/>
            </a:pPr>
            <a:r>
              <a:rPr lang="fr-FR" sz="2000"/>
              <a:t>	</a:t>
            </a:r>
          </a:p>
          <a:p>
            <a:pPr eaLnBrk="0" hangingPunct="0">
              <a:lnSpc>
                <a:spcPct val="90000"/>
              </a:lnSpc>
              <a:spcAft>
                <a:spcPts val="1200"/>
              </a:spcAft>
              <a:buClr>
                <a:schemeClr val="bg1"/>
              </a:buClr>
              <a:buFont typeface="Times New Roman" pitchFamily="18" charset="0"/>
              <a:buNone/>
            </a:pPr>
            <a:r>
              <a:rPr lang="fr-FR" sz="2000"/>
              <a:t>	- Des standards communs</a:t>
            </a:r>
          </a:p>
          <a:p>
            <a:pPr eaLnBrk="0" hangingPunct="0">
              <a:lnSpc>
                <a:spcPct val="90000"/>
              </a:lnSpc>
              <a:spcAft>
                <a:spcPts val="1200"/>
              </a:spcAft>
              <a:buClr>
                <a:schemeClr val="bg1"/>
              </a:buClr>
              <a:buFont typeface="Times New Roman" pitchFamily="18" charset="0"/>
              <a:buNone/>
            </a:pPr>
            <a:r>
              <a:rPr lang="fr-FR" sz="2000"/>
              <a:t>	- Une stratégie réglementaire commune</a:t>
            </a:r>
          </a:p>
          <a:p>
            <a:pPr eaLnBrk="0" hangingPunct="0">
              <a:lnSpc>
                <a:spcPct val="90000"/>
              </a:lnSpc>
              <a:spcAft>
                <a:spcPts val="1200"/>
              </a:spcAft>
              <a:buClr>
                <a:schemeClr val="bg1"/>
              </a:buClr>
              <a:buFont typeface="Times New Roman" pitchFamily="18" charset="0"/>
              <a:buChar char="•"/>
            </a:pPr>
            <a:endParaRPr lang="fr-FR" sz="2000"/>
          </a:p>
          <a:p>
            <a:pPr eaLnBrk="0" hangingPunct="0">
              <a:lnSpc>
                <a:spcPct val="90000"/>
              </a:lnSpc>
              <a:spcAft>
                <a:spcPts val="1200"/>
              </a:spcAft>
              <a:buClr>
                <a:schemeClr val="bg1"/>
              </a:buClr>
              <a:buFont typeface="Times New Roman" pitchFamily="18" charset="0"/>
              <a:buChar char="•"/>
            </a:pPr>
            <a:endParaRPr lang="fr-FR" sz="2000"/>
          </a:p>
          <a:p>
            <a:pPr eaLnBrk="0" hangingPunct="0">
              <a:lnSpc>
                <a:spcPct val="90000"/>
              </a:lnSpc>
              <a:spcAft>
                <a:spcPts val="1200"/>
              </a:spcAft>
              <a:buClr>
                <a:schemeClr val="bg1"/>
              </a:buClr>
              <a:buFont typeface="Times New Roman" pitchFamily="18" charset="0"/>
              <a:buNone/>
            </a:pPr>
            <a:r>
              <a:rPr lang="fr-FR" sz="2000"/>
              <a:t>Des champions nationaux qui se projettent</a:t>
            </a:r>
          </a:p>
        </p:txBody>
      </p:sp>
      <p:sp>
        <p:nvSpPr>
          <p:cNvPr id="34821" name="Slide Number Placeholder 3"/>
          <p:cNvSpPr>
            <a:spLocks noGrp="1"/>
          </p:cNvSpPr>
          <p:nvPr>
            <p:ph type="sldNum" sz="quarter" idx="10"/>
          </p:nvPr>
        </p:nvSpPr>
        <p:spPr>
          <a:noFill/>
        </p:spPr>
        <p:txBody>
          <a:bodyPr/>
          <a:lstStyle/>
          <a:p>
            <a:fld id="{C570D194-89DB-418C-A4A1-76280422FE87}" type="slidenum">
              <a:rPr lang="en-US"/>
              <a:pPr/>
              <a:t>3</a:t>
            </a:fld>
            <a:r>
              <a:rPr lang="en-US"/>
              <a:t> | </a:t>
            </a:r>
            <a:r>
              <a:rPr lang="fr-FR"/>
              <a:t>Paris, 24 October 2011</a:t>
            </a:r>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090738" y="0"/>
            <a:ext cx="8283575" cy="760413"/>
          </a:xfrm>
          <a:prstGeom prst="rect">
            <a:avLst/>
          </a:prstGeom>
          <a:noFill/>
          <a:ln w="9525">
            <a:noFill/>
            <a:miter lim="800000"/>
            <a:headEnd/>
            <a:tailEnd/>
          </a:ln>
        </p:spPr>
        <p:txBody>
          <a:bodyPr lIns="0" tIns="0" rIns="0" bIns="0" anchor="b"/>
          <a:lstStyle/>
          <a:p>
            <a:pPr eaLnBrk="0" hangingPunct="0">
              <a:lnSpc>
                <a:spcPct val="120000"/>
              </a:lnSpc>
              <a:spcAft>
                <a:spcPts val="1200"/>
              </a:spcAft>
            </a:pPr>
            <a:endParaRPr lang="en-GB" sz="2400"/>
          </a:p>
        </p:txBody>
      </p:sp>
      <p:sp>
        <p:nvSpPr>
          <p:cNvPr id="36866" name="Rectangle 3"/>
          <p:cNvSpPr>
            <a:spLocks noGrp="1" noChangeArrowheads="1"/>
          </p:cNvSpPr>
          <p:nvPr>
            <p:ph type="title"/>
          </p:nvPr>
        </p:nvSpPr>
        <p:spPr/>
        <p:txBody>
          <a:bodyPr/>
          <a:lstStyle/>
          <a:p>
            <a:r>
              <a:rPr lang="en-US" sz="2400" smtClean="0">
                <a:latin typeface="Arial" charset="0"/>
              </a:rPr>
              <a:t>2000 – 2010 : une décennie bouleversante</a:t>
            </a:r>
          </a:p>
        </p:txBody>
      </p:sp>
      <p:pic>
        <p:nvPicPr>
          <p:cNvPr id="36867" name="Picture 4"/>
          <p:cNvPicPr>
            <a:picLocks noChangeAspect="1" noChangeArrowheads="1"/>
          </p:cNvPicPr>
          <p:nvPr/>
        </p:nvPicPr>
        <p:blipFill>
          <a:blip r:embed="rId3"/>
          <a:srcRect/>
          <a:stretch>
            <a:fillRect/>
          </a:stretch>
        </p:blipFill>
        <p:spPr bwMode="auto">
          <a:xfrm>
            <a:off x="3211513" y="1908175"/>
            <a:ext cx="1809750" cy="857250"/>
          </a:xfrm>
          <a:prstGeom prst="rect">
            <a:avLst/>
          </a:prstGeom>
          <a:noFill/>
          <a:ln w="9525">
            <a:noFill/>
            <a:miter lim="800000"/>
            <a:headEnd/>
            <a:tailEnd/>
          </a:ln>
        </p:spPr>
      </p:pic>
      <p:pic>
        <p:nvPicPr>
          <p:cNvPr id="36868" name="Picture 5"/>
          <p:cNvPicPr>
            <a:picLocks noChangeAspect="1" noChangeArrowheads="1"/>
          </p:cNvPicPr>
          <p:nvPr/>
        </p:nvPicPr>
        <p:blipFill>
          <a:blip r:embed="rId4"/>
          <a:srcRect/>
          <a:stretch>
            <a:fillRect/>
          </a:stretch>
        </p:blipFill>
        <p:spPr bwMode="auto">
          <a:xfrm>
            <a:off x="5072063" y="1758950"/>
            <a:ext cx="1160462" cy="1160463"/>
          </a:xfrm>
          <a:prstGeom prst="rect">
            <a:avLst/>
          </a:prstGeom>
          <a:noFill/>
          <a:ln w="9525">
            <a:noFill/>
            <a:miter lim="800000"/>
            <a:headEnd/>
            <a:tailEnd/>
          </a:ln>
        </p:spPr>
      </p:pic>
      <p:pic>
        <p:nvPicPr>
          <p:cNvPr id="36869" name="Picture 6"/>
          <p:cNvPicPr>
            <a:picLocks noChangeAspect="1" noChangeArrowheads="1"/>
          </p:cNvPicPr>
          <p:nvPr/>
        </p:nvPicPr>
        <p:blipFill>
          <a:blip r:embed="rId5"/>
          <a:srcRect/>
          <a:stretch>
            <a:fillRect/>
          </a:stretch>
        </p:blipFill>
        <p:spPr bwMode="auto">
          <a:xfrm>
            <a:off x="5021263" y="2995613"/>
            <a:ext cx="1168400" cy="271462"/>
          </a:xfrm>
          <a:prstGeom prst="rect">
            <a:avLst/>
          </a:prstGeom>
          <a:noFill/>
          <a:ln w="9525">
            <a:noFill/>
            <a:miter lim="800000"/>
            <a:headEnd/>
            <a:tailEnd/>
          </a:ln>
        </p:spPr>
      </p:pic>
      <p:pic>
        <p:nvPicPr>
          <p:cNvPr id="36870" name="Picture 7"/>
          <p:cNvPicPr>
            <a:picLocks noChangeAspect="1" noChangeArrowheads="1"/>
          </p:cNvPicPr>
          <p:nvPr/>
        </p:nvPicPr>
        <p:blipFill>
          <a:blip r:embed="rId6"/>
          <a:srcRect/>
          <a:stretch>
            <a:fillRect/>
          </a:stretch>
        </p:blipFill>
        <p:spPr bwMode="auto">
          <a:xfrm>
            <a:off x="3151188" y="2809875"/>
            <a:ext cx="1595437" cy="479425"/>
          </a:xfrm>
          <a:prstGeom prst="rect">
            <a:avLst/>
          </a:prstGeom>
          <a:noFill/>
          <a:ln w="9525">
            <a:noFill/>
            <a:miter lim="800000"/>
            <a:headEnd/>
            <a:tailEnd/>
          </a:ln>
        </p:spPr>
      </p:pic>
      <p:pic>
        <p:nvPicPr>
          <p:cNvPr id="36871" name="Picture 2"/>
          <p:cNvPicPr>
            <a:picLocks noChangeAspect="1" noChangeArrowheads="1"/>
          </p:cNvPicPr>
          <p:nvPr/>
        </p:nvPicPr>
        <p:blipFill>
          <a:blip r:embed="rId7"/>
          <a:srcRect/>
          <a:stretch>
            <a:fillRect/>
          </a:stretch>
        </p:blipFill>
        <p:spPr bwMode="auto">
          <a:xfrm>
            <a:off x="400050" y="2828925"/>
            <a:ext cx="863600" cy="604838"/>
          </a:xfrm>
          <a:prstGeom prst="rect">
            <a:avLst/>
          </a:prstGeom>
          <a:noFill/>
          <a:ln w="9525">
            <a:noFill/>
            <a:miter lim="800000"/>
            <a:headEnd/>
            <a:tailEnd/>
          </a:ln>
        </p:spPr>
      </p:pic>
      <p:pic>
        <p:nvPicPr>
          <p:cNvPr id="36872" name="Picture 5"/>
          <p:cNvPicPr>
            <a:picLocks noChangeAspect="1" noChangeArrowheads="1"/>
          </p:cNvPicPr>
          <p:nvPr/>
        </p:nvPicPr>
        <p:blipFill>
          <a:blip r:embed="rId8"/>
          <a:srcRect/>
          <a:stretch>
            <a:fillRect/>
          </a:stretch>
        </p:blipFill>
        <p:spPr bwMode="auto">
          <a:xfrm>
            <a:off x="1730375" y="2035175"/>
            <a:ext cx="1111250" cy="604838"/>
          </a:xfrm>
          <a:prstGeom prst="rect">
            <a:avLst/>
          </a:prstGeom>
          <a:noFill/>
          <a:ln w="9525">
            <a:noFill/>
            <a:miter lim="800000"/>
            <a:headEnd/>
            <a:tailEnd/>
          </a:ln>
        </p:spPr>
      </p:pic>
      <p:pic>
        <p:nvPicPr>
          <p:cNvPr id="36873" name="Picture 6"/>
          <p:cNvPicPr>
            <a:picLocks noChangeAspect="1" noChangeArrowheads="1"/>
          </p:cNvPicPr>
          <p:nvPr/>
        </p:nvPicPr>
        <p:blipFill>
          <a:blip r:embed="rId9"/>
          <a:srcRect/>
          <a:stretch>
            <a:fillRect/>
          </a:stretch>
        </p:blipFill>
        <p:spPr bwMode="auto">
          <a:xfrm>
            <a:off x="400050" y="2078038"/>
            <a:ext cx="981075" cy="517525"/>
          </a:xfrm>
          <a:prstGeom prst="rect">
            <a:avLst/>
          </a:prstGeom>
          <a:noFill/>
          <a:ln w="9525">
            <a:noFill/>
            <a:miter lim="800000"/>
            <a:headEnd/>
            <a:tailEnd/>
          </a:ln>
        </p:spPr>
      </p:pic>
      <p:sp>
        <p:nvSpPr>
          <p:cNvPr id="36874" name="Text Box 160"/>
          <p:cNvSpPr txBox="1">
            <a:spLocks noChangeArrowheads="1"/>
          </p:cNvSpPr>
          <p:nvPr/>
        </p:nvSpPr>
        <p:spPr bwMode="gray">
          <a:xfrm>
            <a:off x="2603500" y="1154113"/>
            <a:ext cx="3906838" cy="604837"/>
          </a:xfrm>
          <a:prstGeom prst="rect">
            <a:avLst/>
          </a:prstGeom>
          <a:noFill/>
          <a:ln w="28575" algn="ctr">
            <a:noFill/>
            <a:miter lim="800000"/>
            <a:headEnd/>
            <a:tailEnd/>
          </a:ln>
        </p:spPr>
        <p:txBody>
          <a:bodyPr wrap="none" lIns="108000" tIns="108000" rIns="108000" bIns="108000">
            <a:spAutoFit/>
          </a:bodyPr>
          <a:lstStyle/>
          <a:p>
            <a:pPr eaLnBrk="0" hangingPunct="0">
              <a:lnSpc>
                <a:spcPct val="90000"/>
              </a:lnSpc>
              <a:spcAft>
                <a:spcPts val="1200"/>
              </a:spcAft>
              <a:buClr>
                <a:schemeClr val="bg1"/>
              </a:buClr>
              <a:buFont typeface="Times New Roman" pitchFamily="18" charset="0"/>
              <a:buNone/>
            </a:pPr>
            <a:r>
              <a:rPr lang="fr-FR" sz="2800"/>
              <a:t>Les champions de 2000</a:t>
            </a:r>
          </a:p>
        </p:txBody>
      </p:sp>
      <p:grpSp>
        <p:nvGrpSpPr>
          <p:cNvPr id="2" name="Groupe 1"/>
          <p:cNvGrpSpPr/>
          <p:nvPr/>
        </p:nvGrpSpPr>
        <p:grpSpPr>
          <a:xfrm>
            <a:off x="458866" y="4075611"/>
            <a:ext cx="2499613" cy="2126539"/>
            <a:chOff x="2755702" y="4249976"/>
            <a:chExt cx="1429569" cy="1213736"/>
          </a:xfrm>
          <a:noFill/>
        </p:grpSpPr>
        <p:sp>
          <p:nvSpPr>
            <p:cNvPr id="83" name="Freeform 232"/>
            <p:cNvSpPr>
              <a:spLocks/>
            </p:cNvSpPr>
            <p:nvPr/>
          </p:nvSpPr>
          <p:spPr bwMode="auto">
            <a:xfrm>
              <a:off x="3108672" y="4357218"/>
              <a:ext cx="1076599" cy="805554"/>
            </a:xfrm>
            <a:custGeom>
              <a:avLst/>
              <a:gdLst/>
              <a:ahLst/>
              <a:cxnLst>
                <a:cxn ang="0">
                  <a:pos x="4118" y="1024"/>
                </a:cxn>
                <a:cxn ang="0">
                  <a:pos x="5870" y="768"/>
                </a:cxn>
                <a:cxn ang="0">
                  <a:pos x="5219" y="1148"/>
                </a:cxn>
                <a:cxn ang="0">
                  <a:pos x="6483" y="553"/>
                </a:cxn>
                <a:cxn ang="0">
                  <a:pos x="6740" y="1668"/>
                </a:cxn>
                <a:cxn ang="0">
                  <a:pos x="8454" y="2477"/>
                </a:cxn>
                <a:cxn ang="0">
                  <a:pos x="9362" y="3501"/>
                </a:cxn>
                <a:cxn ang="0">
                  <a:pos x="9656" y="4352"/>
                </a:cxn>
                <a:cxn ang="0">
                  <a:pos x="9887" y="3501"/>
                </a:cxn>
                <a:cxn ang="0">
                  <a:pos x="10989" y="3931"/>
                </a:cxn>
                <a:cxn ang="0">
                  <a:pos x="12253" y="4525"/>
                </a:cxn>
                <a:cxn ang="0">
                  <a:pos x="12666" y="4352"/>
                </a:cxn>
                <a:cxn ang="0">
                  <a:pos x="12509" y="5078"/>
                </a:cxn>
                <a:cxn ang="0">
                  <a:pos x="13091" y="4145"/>
                </a:cxn>
                <a:cxn ang="0">
                  <a:pos x="13548" y="3625"/>
                </a:cxn>
                <a:cxn ang="0">
                  <a:pos x="13217" y="2898"/>
                </a:cxn>
                <a:cxn ang="0">
                  <a:pos x="13773" y="2263"/>
                </a:cxn>
                <a:cxn ang="0">
                  <a:pos x="14124" y="3369"/>
                </a:cxn>
                <a:cxn ang="0">
                  <a:pos x="14161" y="3840"/>
                </a:cxn>
                <a:cxn ang="0">
                  <a:pos x="14324" y="4905"/>
                </a:cxn>
                <a:cxn ang="0">
                  <a:pos x="15388" y="4013"/>
                </a:cxn>
                <a:cxn ang="0">
                  <a:pos x="16008" y="4955"/>
                </a:cxn>
                <a:cxn ang="0">
                  <a:pos x="14906" y="5632"/>
                </a:cxn>
                <a:cxn ang="0">
                  <a:pos x="13805" y="6532"/>
                </a:cxn>
                <a:cxn ang="0">
                  <a:pos x="13379" y="7424"/>
                </a:cxn>
                <a:cxn ang="0">
                  <a:pos x="12178" y="7300"/>
                </a:cxn>
                <a:cxn ang="0">
                  <a:pos x="11602" y="8885"/>
                </a:cxn>
                <a:cxn ang="0">
                  <a:pos x="11145" y="11709"/>
                </a:cxn>
                <a:cxn ang="0">
                  <a:pos x="12804" y="13022"/>
                </a:cxn>
                <a:cxn ang="0">
                  <a:pos x="13548" y="15376"/>
                </a:cxn>
                <a:cxn ang="0">
                  <a:pos x="14969" y="12989"/>
                </a:cxn>
                <a:cxn ang="0">
                  <a:pos x="15519" y="9529"/>
                </a:cxn>
                <a:cxn ang="0">
                  <a:pos x="16915" y="9992"/>
                </a:cxn>
                <a:cxn ang="0">
                  <a:pos x="16946" y="11536"/>
                </a:cxn>
                <a:cxn ang="0">
                  <a:pos x="18536" y="10760"/>
                </a:cxn>
                <a:cxn ang="0">
                  <a:pos x="19675" y="14269"/>
                </a:cxn>
                <a:cxn ang="0">
                  <a:pos x="19637" y="14913"/>
                </a:cxn>
                <a:cxn ang="0">
                  <a:pos x="18667" y="16491"/>
                </a:cxn>
                <a:cxn ang="0">
                  <a:pos x="16915" y="16837"/>
                </a:cxn>
                <a:cxn ang="0">
                  <a:pos x="17040" y="17647"/>
                </a:cxn>
                <a:cxn ang="0">
                  <a:pos x="17109" y="19306"/>
                </a:cxn>
                <a:cxn ang="0">
                  <a:pos x="17109" y="18761"/>
                </a:cxn>
                <a:cxn ang="0">
                  <a:pos x="16108" y="17812"/>
                </a:cxn>
                <a:cxn ang="0">
                  <a:pos x="13642" y="19100"/>
                </a:cxn>
                <a:cxn ang="0">
                  <a:pos x="13185" y="19653"/>
                </a:cxn>
                <a:cxn ang="0">
                  <a:pos x="12509" y="19306"/>
                </a:cxn>
                <a:cxn ang="0">
                  <a:pos x="13091" y="18629"/>
                </a:cxn>
                <a:cxn ang="0">
                  <a:pos x="11859" y="17044"/>
                </a:cxn>
                <a:cxn ang="0">
                  <a:pos x="10144" y="16573"/>
                </a:cxn>
                <a:cxn ang="0">
                  <a:pos x="9618" y="15723"/>
                </a:cxn>
                <a:cxn ang="0">
                  <a:pos x="1358" y="13501"/>
                </a:cxn>
                <a:cxn ang="0">
                  <a:pos x="1621" y="10462"/>
                </a:cxn>
                <a:cxn ang="0">
                  <a:pos x="870" y="7605"/>
                </a:cxn>
                <a:cxn ang="0">
                  <a:pos x="1909" y="2139"/>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4" name="Freeform 270"/>
            <p:cNvSpPr>
              <a:spLocks/>
            </p:cNvSpPr>
            <p:nvPr/>
          </p:nvSpPr>
          <p:spPr bwMode="auto">
            <a:xfrm>
              <a:off x="3151634" y="4965748"/>
              <a:ext cx="841567" cy="497964"/>
            </a:xfrm>
            <a:custGeom>
              <a:avLst/>
              <a:gdLst/>
              <a:ahLst/>
              <a:cxnLst>
                <a:cxn ang="0">
                  <a:pos x="11494" y="1176"/>
                </a:cxn>
                <a:cxn ang="0">
                  <a:pos x="11694" y="2071"/>
                </a:cxn>
                <a:cxn ang="0">
                  <a:pos x="12070" y="2565"/>
                </a:cxn>
                <a:cxn ang="0">
                  <a:pos x="12479" y="2979"/>
                </a:cxn>
                <a:cxn ang="0">
                  <a:pos x="11950" y="3794"/>
                </a:cxn>
                <a:cxn ang="0">
                  <a:pos x="12815" y="3794"/>
                </a:cxn>
                <a:cxn ang="0">
                  <a:pos x="13144" y="3527"/>
                </a:cxn>
                <a:cxn ang="0">
                  <a:pos x="13360" y="4075"/>
                </a:cxn>
                <a:cxn ang="0">
                  <a:pos x="14145" y="4008"/>
                </a:cxn>
                <a:cxn ang="0">
                  <a:pos x="14441" y="4703"/>
                </a:cxn>
                <a:cxn ang="0">
                  <a:pos x="13480" y="4770"/>
                </a:cxn>
                <a:cxn ang="0">
                  <a:pos x="13024" y="6146"/>
                </a:cxn>
                <a:cxn ang="0">
                  <a:pos x="12815" y="8016"/>
                </a:cxn>
                <a:cxn ang="0">
                  <a:pos x="13264" y="6907"/>
                </a:cxn>
                <a:cxn ang="0">
                  <a:pos x="13769" y="5464"/>
                </a:cxn>
                <a:cxn ang="0">
                  <a:pos x="14145" y="4916"/>
                </a:cxn>
                <a:cxn ang="0">
                  <a:pos x="14345" y="6226"/>
                </a:cxn>
                <a:cxn ang="0">
                  <a:pos x="14642" y="6359"/>
                </a:cxn>
                <a:cxn ang="0">
                  <a:pos x="14441" y="7615"/>
                </a:cxn>
                <a:cxn ang="0">
                  <a:pos x="15226" y="8363"/>
                </a:cxn>
                <a:cxn ang="0">
                  <a:pos x="15843" y="7321"/>
                </a:cxn>
                <a:cxn ang="0">
                  <a:pos x="16636" y="6987"/>
                </a:cxn>
                <a:cxn ang="0">
                  <a:pos x="18502" y="5878"/>
                </a:cxn>
                <a:cxn ang="0">
                  <a:pos x="19584" y="4342"/>
                </a:cxn>
                <a:cxn ang="0">
                  <a:pos x="19784" y="5464"/>
                </a:cxn>
                <a:cxn ang="0">
                  <a:pos x="19455" y="6440"/>
                </a:cxn>
                <a:cxn ang="0">
                  <a:pos x="18502" y="8016"/>
                </a:cxn>
                <a:cxn ang="0">
                  <a:pos x="18783" y="8577"/>
                </a:cxn>
                <a:cxn ang="0">
                  <a:pos x="17461" y="9058"/>
                </a:cxn>
                <a:cxn ang="0">
                  <a:pos x="17253" y="9339"/>
                </a:cxn>
                <a:cxn ang="0">
                  <a:pos x="16916" y="10514"/>
                </a:cxn>
                <a:cxn ang="0">
                  <a:pos x="16756" y="10701"/>
                </a:cxn>
                <a:cxn ang="0">
                  <a:pos x="16388" y="10514"/>
                </a:cxn>
                <a:cxn ang="0">
                  <a:pos x="16211" y="10915"/>
                </a:cxn>
                <a:cxn ang="0">
                  <a:pos x="16211" y="11476"/>
                </a:cxn>
                <a:cxn ang="0">
                  <a:pos x="16388" y="12585"/>
                </a:cxn>
                <a:cxn ang="0">
                  <a:pos x="16051" y="12585"/>
                </a:cxn>
                <a:cxn ang="0">
                  <a:pos x="15963" y="13066"/>
                </a:cxn>
                <a:cxn ang="0">
                  <a:pos x="14970" y="14522"/>
                </a:cxn>
                <a:cxn ang="0">
                  <a:pos x="14145" y="17088"/>
                </a:cxn>
                <a:cxn ang="0">
                  <a:pos x="14145" y="19987"/>
                </a:cxn>
                <a:cxn ang="0">
                  <a:pos x="13560" y="18731"/>
                </a:cxn>
                <a:cxn ang="0">
                  <a:pos x="13480" y="17635"/>
                </a:cxn>
                <a:cxn ang="0">
                  <a:pos x="12687" y="16927"/>
                </a:cxn>
                <a:cxn ang="0">
                  <a:pos x="11742" y="16326"/>
                </a:cxn>
                <a:cxn ang="0">
                  <a:pos x="11197" y="16727"/>
                </a:cxn>
                <a:cxn ang="0">
                  <a:pos x="10453" y="16874"/>
                </a:cxn>
                <a:cxn ang="0">
                  <a:pos x="9083" y="17141"/>
                </a:cxn>
                <a:cxn ang="0">
                  <a:pos x="8250" y="19078"/>
                </a:cxn>
                <a:cxn ang="0">
                  <a:pos x="7505" y="18049"/>
                </a:cxn>
                <a:cxn ang="0">
                  <a:pos x="6712" y="16379"/>
                </a:cxn>
                <a:cxn ang="0">
                  <a:pos x="5847" y="15832"/>
                </a:cxn>
                <a:cxn ang="0">
                  <a:pos x="4766" y="15150"/>
                </a:cxn>
                <a:cxn ang="0">
                  <a:pos x="2491" y="13975"/>
                </a:cxn>
                <a:cxn ang="0">
                  <a:pos x="1370" y="12933"/>
                </a:cxn>
                <a:cxn ang="0">
                  <a:pos x="705" y="11824"/>
                </a:cxn>
                <a:cxn ang="0">
                  <a:pos x="328" y="10367"/>
                </a:cxn>
                <a:cxn ang="0">
                  <a:pos x="408" y="9472"/>
                </a:cxn>
                <a:cxn ang="0">
                  <a:pos x="80" y="8016"/>
                </a:cxn>
                <a:cxn ang="0">
                  <a:pos x="288" y="5464"/>
                </a:cxn>
                <a:cxn ang="0">
                  <a:pos x="1081" y="2004"/>
                </a:cxn>
                <a:cxn ang="0">
                  <a:pos x="1618" y="1309"/>
                </a:cxn>
                <a:cxn ang="0">
                  <a:pos x="1898" y="414"/>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5" name="Freeform 271"/>
            <p:cNvSpPr>
              <a:spLocks/>
            </p:cNvSpPr>
            <p:nvPr/>
          </p:nvSpPr>
          <p:spPr bwMode="auto">
            <a:xfrm>
              <a:off x="2755702" y="4249976"/>
              <a:ext cx="527348" cy="557819"/>
            </a:xfrm>
            <a:custGeom>
              <a:avLst/>
              <a:gdLst/>
              <a:ahLst/>
              <a:cxnLst>
                <a:cxn ang="0">
                  <a:pos x="14160" y="13683"/>
                </a:cxn>
                <a:cxn ang="0">
                  <a:pos x="15553" y="14684"/>
                </a:cxn>
                <a:cxn ang="0">
                  <a:pos x="16358" y="18451"/>
                </a:cxn>
                <a:cxn ang="0">
                  <a:pos x="15821" y="19988"/>
                </a:cxn>
                <a:cxn ang="0">
                  <a:pos x="15821" y="18868"/>
                </a:cxn>
                <a:cxn ang="0">
                  <a:pos x="15821" y="18379"/>
                </a:cxn>
                <a:cxn ang="0">
                  <a:pos x="15489" y="17461"/>
                </a:cxn>
                <a:cxn ang="0">
                  <a:pos x="15489" y="16603"/>
                </a:cxn>
                <a:cxn ang="0">
                  <a:pos x="15489" y="15292"/>
                </a:cxn>
                <a:cxn ang="0">
                  <a:pos x="14760" y="15673"/>
                </a:cxn>
                <a:cxn ang="0">
                  <a:pos x="14109" y="15852"/>
                </a:cxn>
                <a:cxn ang="0">
                  <a:pos x="13431" y="14553"/>
                </a:cxn>
                <a:cxn ang="0">
                  <a:pos x="13955" y="14243"/>
                </a:cxn>
                <a:cxn ang="0">
                  <a:pos x="12907" y="14064"/>
                </a:cxn>
                <a:cxn ang="0">
                  <a:pos x="11655" y="13564"/>
                </a:cxn>
                <a:cxn ang="0">
                  <a:pos x="11182" y="13075"/>
                </a:cxn>
                <a:cxn ang="0">
                  <a:pos x="11131" y="12217"/>
                </a:cxn>
                <a:cxn ang="0">
                  <a:pos x="10006" y="12217"/>
                </a:cxn>
                <a:cxn ang="0">
                  <a:pos x="8869" y="13075"/>
                </a:cxn>
                <a:cxn ang="0">
                  <a:pos x="7348" y="13504"/>
                </a:cxn>
                <a:cxn ang="0">
                  <a:pos x="7872" y="12765"/>
                </a:cxn>
                <a:cxn ang="0">
                  <a:pos x="9406" y="11955"/>
                </a:cxn>
                <a:cxn ang="0">
                  <a:pos x="9278" y="11418"/>
                </a:cxn>
                <a:cxn ang="0">
                  <a:pos x="7348" y="12467"/>
                </a:cxn>
                <a:cxn ang="0">
                  <a:pos x="5955" y="13564"/>
                </a:cxn>
                <a:cxn ang="0">
                  <a:pos x="4575" y="14875"/>
                </a:cxn>
                <a:cxn ang="0">
                  <a:pos x="1917" y="16460"/>
                </a:cxn>
                <a:cxn ang="0">
                  <a:pos x="204" y="16841"/>
                </a:cxn>
                <a:cxn ang="0">
                  <a:pos x="0" y="16651"/>
                </a:cxn>
                <a:cxn ang="0">
                  <a:pos x="728" y="16341"/>
                </a:cxn>
                <a:cxn ang="0">
                  <a:pos x="1073" y="16162"/>
                </a:cxn>
                <a:cxn ang="0">
                  <a:pos x="2645" y="15173"/>
                </a:cxn>
                <a:cxn ang="0">
                  <a:pos x="3706" y="14195"/>
                </a:cxn>
                <a:cxn ang="0">
                  <a:pos x="3847" y="13075"/>
                </a:cxn>
                <a:cxn ang="0">
                  <a:pos x="2850" y="12956"/>
                </a:cxn>
                <a:cxn ang="0">
                  <a:pos x="2121" y="12706"/>
                </a:cxn>
                <a:cxn ang="0">
                  <a:pos x="1994" y="11776"/>
                </a:cxn>
                <a:cxn ang="0">
                  <a:pos x="1789" y="10489"/>
                </a:cxn>
                <a:cxn ang="0">
                  <a:pos x="2645" y="10179"/>
                </a:cxn>
                <a:cxn ang="0">
                  <a:pos x="1649" y="9809"/>
                </a:cxn>
                <a:cxn ang="0">
                  <a:pos x="2326" y="8880"/>
                </a:cxn>
                <a:cxn ang="0">
                  <a:pos x="3578" y="7890"/>
                </a:cxn>
                <a:cxn ang="0">
                  <a:pos x="4971" y="7712"/>
                </a:cxn>
                <a:cxn ang="0">
                  <a:pos x="6160" y="6722"/>
                </a:cxn>
                <a:cxn ang="0">
                  <a:pos x="5559" y="6603"/>
                </a:cxn>
                <a:cxn ang="0">
                  <a:pos x="4051" y="5793"/>
                </a:cxn>
                <a:cxn ang="0">
                  <a:pos x="4703" y="5304"/>
                </a:cxn>
                <a:cxn ang="0">
                  <a:pos x="4051" y="4505"/>
                </a:cxn>
                <a:cxn ang="0">
                  <a:pos x="5431" y="4017"/>
                </a:cxn>
                <a:cxn ang="0">
                  <a:pos x="6952" y="3695"/>
                </a:cxn>
                <a:cxn ang="0">
                  <a:pos x="7744" y="4505"/>
                </a:cxn>
                <a:cxn ang="0">
                  <a:pos x="7553" y="4315"/>
                </a:cxn>
                <a:cxn ang="0">
                  <a:pos x="8077" y="4374"/>
                </a:cxn>
                <a:cxn ang="0">
                  <a:pos x="8000" y="3886"/>
                </a:cxn>
                <a:cxn ang="0">
                  <a:pos x="7348" y="1538"/>
                </a:cxn>
                <a:cxn ang="0">
                  <a:pos x="9137" y="1287"/>
                </a:cxn>
                <a:cxn ang="0">
                  <a:pos x="12575" y="238"/>
                </a:cxn>
                <a:cxn ang="0">
                  <a:pos x="13380" y="0"/>
                </a:cxn>
                <a:cxn ang="0">
                  <a:pos x="14505" y="608"/>
                </a:cxn>
                <a:cxn ang="0">
                  <a:pos x="15885" y="918"/>
                </a:cxn>
                <a:cxn ang="0">
                  <a:pos x="15885" y="1538"/>
                </a:cxn>
                <a:cxn ang="0">
                  <a:pos x="17214" y="1776"/>
                </a:cxn>
                <a:cxn ang="0">
                  <a:pos x="18134" y="2527"/>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grpSp>
      <p:grpSp>
        <p:nvGrpSpPr>
          <p:cNvPr id="87" name="Group 82"/>
          <p:cNvGrpSpPr>
            <a:grpSpLocks/>
          </p:cNvGrpSpPr>
          <p:nvPr/>
        </p:nvGrpSpPr>
        <p:grpSpPr bwMode="auto">
          <a:xfrm>
            <a:off x="3880242" y="3923723"/>
            <a:ext cx="1737310" cy="2150529"/>
            <a:chOff x="4495" y="1288"/>
            <a:chExt cx="1994" cy="2483"/>
          </a:xfrm>
          <a:noFill/>
        </p:grpSpPr>
        <p:sp>
          <p:nvSpPr>
            <p:cNvPr id="88" name="Freeform 83"/>
            <p:cNvSpPr>
              <a:spLocks/>
            </p:cNvSpPr>
            <p:nvPr/>
          </p:nvSpPr>
          <p:spPr bwMode="auto">
            <a:xfrm rot="290145">
              <a:off x="5896" y="3315"/>
              <a:ext cx="98" cy="179"/>
            </a:xfrm>
            <a:custGeom>
              <a:avLst/>
              <a:gdLst/>
              <a:ahLst/>
              <a:cxnLst>
                <a:cxn ang="0">
                  <a:pos x="0" y="4940"/>
                </a:cxn>
                <a:cxn ang="0">
                  <a:pos x="3810" y="1928"/>
                </a:cxn>
                <a:cxn ang="0">
                  <a:pos x="7381" y="0"/>
                </a:cxn>
                <a:cxn ang="0">
                  <a:pos x="15952" y="3133"/>
                </a:cxn>
                <a:cxn ang="0">
                  <a:pos x="15952" y="4940"/>
                </a:cxn>
                <a:cxn ang="0">
                  <a:pos x="15952" y="6145"/>
                </a:cxn>
                <a:cxn ang="0">
                  <a:pos x="15952" y="8072"/>
                </a:cxn>
                <a:cxn ang="0">
                  <a:pos x="17381" y="9880"/>
                </a:cxn>
                <a:cxn ang="0">
                  <a:pos x="19762" y="13012"/>
                </a:cxn>
                <a:cxn ang="0">
                  <a:pos x="15952" y="17952"/>
                </a:cxn>
                <a:cxn ang="0">
                  <a:pos x="11190" y="19880"/>
                </a:cxn>
                <a:cxn ang="0">
                  <a:pos x="11190" y="19277"/>
                </a:cxn>
                <a:cxn ang="0">
                  <a:pos x="7381" y="16747"/>
                </a:cxn>
                <a:cxn ang="0">
                  <a:pos x="1429" y="14940"/>
                </a:cxn>
                <a:cxn ang="0">
                  <a:pos x="3810" y="14940"/>
                </a:cxn>
                <a:cxn ang="0">
                  <a:pos x="3810" y="11807"/>
                </a:cxn>
                <a:cxn ang="0">
                  <a:pos x="4762" y="11084"/>
                </a:cxn>
                <a:cxn ang="0">
                  <a:pos x="3810" y="9880"/>
                </a:cxn>
                <a:cxn ang="0">
                  <a:pos x="3810" y="6867"/>
                </a:cxn>
                <a:cxn ang="0">
                  <a:pos x="0" y="4940"/>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9" name="Freeform 84"/>
            <p:cNvSpPr>
              <a:spLocks/>
            </p:cNvSpPr>
            <p:nvPr/>
          </p:nvSpPr>
          <p:spPr bwMode="auto">
            <a:xfrm rot="290145">
              <a:off x="5150" y="2719"/>
              <a:ext cx="176" cy="119"/>
            </a:xfrm>
            <a:custGeom>
              <a:avLst/>
              <a:gdLst/>
              <a:ahLst/>
              <a:cxnLst>
                <a:cxn ang="0">
                  <a:pos x="0" y="3670"/>
                </a:cxn>
                <a:cxn ang="0">
                  <a:pos x="3421" y="734"/>
                </a:cxn>
                <a:cxn ang="0">
                  <a:pos x="4868" y="734"/>
                </a:cxn>
                <a:cxn ang="0">
                  <a:pos x="5395" y="2936"/>
                </a:cxn>
                <a:cxn ang="0">
                  <a:pos x="6711" y="734"/>
                </a:cxn>
                <a:cxn ang="0">
                  <a:pos x="8816" y="0"/>
                </a:cxn>
                <a:cxn ang="0">
                  <a:pos x="10921" y="0"/>
                </a:cxn>
                <a:cxn ang="0">
                  <a:pos x="13684" y="734"/>
                </a:cxn>
                <a:cxn ang="0">
                  <a:pos x="16447" y="2936"/>
                </a:cxn>
                <a:cxn ang="0">
                  <a:pos x="15789" y="5688"/>
                </a:cxn>
                <a:cxn ang="0">
                  <a:pos x="19079" y="7523"/>
                </a:cxn>
                <a:cxn ang="0">
                  <a:pos x="19868" y="12294"/>
                </a:cxn>
                <a:cxn ang="0">
                  <a:pos x="17763" y="13211"/>
                </a:cxn>
                <a:cxn ang="0">
                  <a:pos x="16447" y="15046"/>
                </a:cxn>
                <a:cxn ang="0">
                  <a:pos x="16447" y="19817"/>
                </a:cxn>
                <a:cxn ang="0">
                  <a:pos x="15789" y="19817"/>
                </a:cxn>
                <a:cxn ang="0">
                  <a:pos x="12368" y="17982"/>
                </a:cxn>
                <a:cxn ang="0">
                  <a:pos x="10921" y="13211"/>
                </a:cxn>
                <a:cxn ang="0">
                  <a:pos x="10263" y="16147"/>
                </a:cxn>
                <a:cxn ang="0">
                  <a:pos x="5395" y="10459"/>
                </a:cxn>
                <a:cxn ang="0">
                  <a:pos x="4868" y="8624"/>
                </a:cxn>
                <a:cxn ang="0">
                  <a:pos x="3421" y="5688"/>
                </a:cxn>
                <a:cxn ang="0">
                  <a:pos x="2105" y="7523"/>
                </a:cxn>
                <a:cxn ang="0">
                  <a:pos x="0" y="5688"/>
                </a:cxn>
                <a:cxn ang="0">
                  <a:pos x="0" y="3670"/>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0" name="Freeform 85"/>
            <p:cNvSpPr>
              <a:spLocks/>
            </p:cNvSpPr>
            <p:nvPr/>
          </p:nvSpPr>
          <p:spPr bwMode="auto">
            <a:xfrm rot="290145">
              <a:off x="6065" y="3250"/>
              <a:ext cx="284" cy="169"/>
            </a:xfrm>
            <a:custGeom>
              <a:avLst/>
              <a:gdLst/>
              <a:ahLst/>
              <a:cxnLst>
                <a:cxn ang="0">
                  <a:pos x="0" y="0"/>
                </a:cxn>
                <a:cxn ang="0">
                  <a:pos x="1306" y="513"/>
                </a:cxn>
                <a:cxn ang="0">
                  <a:pos x="898" y="1795"/>
                </a:cxn>
                <a:cxn ang="0">
                  <a:pos x="898" y="3333"/>
                </a:cxn>
                <a:cxn ang="0">
                  <a:pos x="3020" y="1795"/>
                </a:cxn>
                <a:cxn ang="0">
                  <a:pos x="4653" y="3333"/>
                </a:cxn>
                <a:cxn ang="0">
                  <a:pos x="5551" y="3333"/>
                </a:cxn>
                <a:cxn ang="0">
                  <a:pos x="7673" y="3333"/>
                </a:cxn>
                <a:cxn ang="0">
                  <a:pos x="9714" y="3846"/>
                </a:cxn>
                <a:cxn ang="0">
                  <a:pos x="10204" y="3333"/>
                </a:cxn>
                <a:cxn ang="0">
                  <a:pos x="11837" y="1795"/>
                </a:cxn>
                <a:cxn ang="0">
                  <a:pos x="15265" y="0"/>
                </a:cxn>
                <a:cxn ang="0">
                  <a:pos x="15673" y="513"/>
                </a:cxn>
                <a:cxn ang="0">
                  <a:pos x="18612" y="513"/>
                </a:cxn>
                <a:cxn ang="0">
                  <a:pos x="19020" y="1795"/>
                </a:cxn>
                <a:cxn ang="0">
                  <a:pos x="19918" y="1795"/>
                </a:cxn>
                <a:cxn ang="0">
                  <a:pos x="19918" y="5256"/>
                </a:cxn>
                <a:cxn ang="0">
                  <a:pos x="19020" y="5256"/>
                </a:cxn>
                <a:cxn ang="0">
                  <a:pos x="17714" y="7308"/>
                </a:cxn>
                <a:cxn ang="0">
                  <a:pos x="18612" y="10513"/>
                </a:cxn>
                <a:cxn ang="0">
                  <a:pos x="17388" y="11795"/>
                </a:cxn>
                <a:cxn ang="0">
                  <a:pos x="19020" y="14615"/>
                </a:cxn>
                <a:cxn ang="0">
                  <a:pos x="17714" y="14615"/>
                </a:cxn>
                <a:cxn ang="0">
                  <a:pos x="16571" y="13846"/>
                </a:cxn>
                <a:cxn ang="0">
                  <a:pos x="13551" y="15897"/>
                </a:cxn>
                <a:cxn ang="0">
                  <a:pos x="13061" y="15897"/>
                </a:cxn>
                <a:cxn ang="0">
                  <a:pos x="13061" y="19103"/>
                </a:cxn>
                <a:cxn ang="0">
                  <a:pos x="11020" y="19872"/>
                </a:cxn>
                <a:cxn ang="0">
                  <a:pos x="9714" y="19103"/>
                </a:cxn>
                <a:cxn ang="0">
                  <a:pos x="8490" y="19103"/>
                </a:cxn>
                <a:cxn ang="0">
                  <a:pos x="7673" y="17821"/>
                </a:cxn>
                <a:cxn ang="0">
                  <a:pos x="2204" y="19103"/>
                </a:cxn>
                <a:cxn ang="0">
                  <a:pos x="2204" y="15897"/>
                </a:cxn>
                <a:cxn ang="0">
                  <a:pos x="0" y="12564"/>
                </a:cxn>
                <a:cxn ang="0">
                  <a:pos x="898" y="11795"/>
                </a:cxn>
                <a:cxn ang="0">
                  <a:pos x="0" y="10513"/>
                </a:cxn>
                <a:cxn ang="0">
                  <a:pos x="0" y="9231"/>
                </a:cxn>
                <a:cxn ang="0">
                  <a:pos x="898" y="8590"/>
                </a:cxn>
                <a:cxn ang="0">
                  <a:pos x="1306" y="7308"/>
                </a:cxn>
                <a:cxn ang="0">
                  <a:pos x="898" y="5897"/>
                </a:cxn>
                <a:cxn ang="0">
                  <a:pos x="0" y="3846"/>
                </a:cxn>
                <a:cxn ang="0">
                  <a:pos x="0" y="0"/>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1" name="Freeform 86"/>
            <p:cNvSpPr>
              <a:spLocks/>
            </p:cNvSpPr>
            <p:nvPr/>
          </p:nvSpPr>
          <p:spPr bwMode="auto">
            <a:xfrm rot="290145">
              <a:off x="5426" y="2359"/>
              <a:ext cx="128" cy="147"/>
            </a:xfrm>
            <a:custGeom>
              <a:avLst/>
              <a:gdLst/>
              <a:ahLst/>
              <a:cxnLst>
                <a:cxn ang="0">
                  <a:pos x="2569" y="19111"/>
                </a:cxn>
                <a:cxn ang="0">
                  <a:pos x="2569" y="13778"/>
                </a:cxn>
                <a:cxn ang="0">
                  <a:pos x="734" y="12296"/>
                </a:cxn>
                <a:cxn ang="0">
                  <a:pos x="0" y="13778"/>
                </a:cxn>
                <a:cxn ang="0">
                  <a:pos x="0" y="7556"/>
                </a:cxn>
                <a:cxn ang="0">
                  <a:pos x="0" y="3852"/>
                </a:cxn>
                <a:cxn ang="0">
                  <a:pos x="2569" y="5333"/>
                </a:cxn>
                <a:cxn ang="0">
                  <a:pos x="3670" y="1481"/>
                </a:cxn>
                <a:cxn ang="0">
                  <a:pos x="7523" y="2963"/>
                </a:cxn>
                <a:cxn ang="0">
                  <a:pos x="7523" y="0"/>
                </a:cxn>
                <a:cxn ang="0">
                  <a:pos x="13211" y="0"/>
                </a:cxn>
                <a:cxn ang="0">
                  <a:pos x="15963" y="3852"/>
                </a:cxn>
                <a:cxn ang="0">
                  <a:pos x="19817" y="5333"/>
                </a:cxn>
                <a:cxn ang="0">
                  <a:pos x="17982" y="7556"/>
                </a:cxn>
                <a:cxn ang="0">
                  <a:pos x="15046" y="7556"/>
                </a:cxn>
                <a:cxn ang="0">
                  <a:pos x="15046" y="9037"/>
                </a:cxn>
                <a:cxn ang="0">
                  <a:pos x="15046" y="9926"/>
                </a:cxn>
                <a:cxn ang="0">
                  <a:pos x="13211" y="12296"/>
                </a:cxn>
                <a:cxn ang="0">
                  <a:pos x="10459" y="13778"/>
                </a:cxn>
                <a:cxn ang="0">
                  <a:pos x="10459" y="17630"/>
                </a:cxn>
                <a:cxn ang="0">
                  <a:pos x="10459" y="19852"/>
                </a:cxn>
                <a:cxn ang="0">
                  <a:pos x="7523" y="19852"/>
                </a:cxn>
                <a:cxn ang="0">
                  <a:pos x="2569" y="19111"/>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2" name="Freeform 87"/>
            <p:cNvSpPr>
              <a:spLocks/>
            </p:cNvSpPr>
            <p:nvPr/>
          </p:nvSpPr>
          <p:spPr bwMode="auto">
            <a:xfrm rot="290145">
              <a:off x="5554" y="2436"/>
              <a:ext cx="66" cy="76"/>
            </a:xfrm>
            <a:custGeom>
              <a:avLst/>
              <a:gdLst/>
              <a:ahLst/>
              <a:cxnLst>
                <a:cxn ang="0">
                  <a:pos x="14138" y="19710"/>
                </a:cxn>
                <a:cxn ang="0">
                  <a:pos x="12414" y="19710"/>
                </a:cxn>
                <a:cxn ang="0">
                  <a:pos x="8966" y="13623"/>
                </a:cxn>
                <a:cxn ang="0">
                  <a:pos x="0" y="4638"/>
                </a:cxn>
                <a:cxn ang="0">
                  <a:pos x="3448" y="4638"/>
                </a:cxn>
                <a:cxn ang="0">
                  <a:pos x="5517" y="1739"/>
                </a:cxn>
                <a:cxn ang="0">
                  <a:pos x="8966" y="4638"/>
                </a:cxn>
                <a:cxn ang="0">
                  <a:pos x="12414" y="1739"/>
                </a:cxn>
                <a:cxn ang="0">
                  <a:pos x="14138" y="0"/>
                </a:cxn>
                <a:cxn ang="0">
                  <a:pos x="17586" y="0"/>
                </a:cxn>
                <a:cxn ang="0">
                  <a:pos x="19655" y="6087"/>
                </a:cxn>
                <a:cxn ang="0">
                  <a:pos x="14138" y="8986"/>
                </a:cxn>
                <a:cxn ang="0">
                  <a:pos x="17586" y="12174"/>
                </a:cxn>
                <a:cxn ang="0">
                  <a:pos x="14138" y="13623"/>
                </a:cxn>
                <a:cxn ang="0">
                  <a:pos x="14138" y="19710"/>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3" name="Freeform 88"/>
            <p:cNvSpPr>
              <a:spLocks/>
            </p:cNvSpPr>
            <p:nvPr/>
          </p:nvSpPr>
          <p:spPr bwMode="auto">
            <a:xfrm rot="290145">
              <a:off x="5491" y="2462"/>
              <a:ext cx="44" cy="30"/>
            </a:xfrm>
            <a:custGeom>
              <a:avLst/>
              <a:gdLst/>
              <a:ahLst/>
              <a:cxnLst>
                <a:cxn ang="0">
                  <a:pos x="19474" y="19286"/>
                </a:cxn>
                <a:cxn ang="0">
                  <a:pos x="11053" y="19286"/>
                </a:cxn>
                <a:cxn ang="0">
                  <a:pos x="5789" y="11429"/>
                </a:cxn>
                <a:cxn ang="0">
                  <a:pos x="0" y="7857"/>
                </a:cxn>
                <a:cxn ang="0">
                  <a:pos x="13684" y="0"/>
                </a:cxn>
                <a:cxn ang="0">
                  <a:pos x="19474" y="19286"/>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4" name="Freeform 89"/>
            <p:cNvSpPr>
              <a:spLocks/>
            </p:cNvSpPr>
            <p:nvPr/>
          </p:nvSpPr>
          <p:spPr bwMode="auto">
            <a:xfrm rot="290145">
              <a:off x="5550" y="2509"/>
              <a:ext cx="31" cy="18"/>
            </a:xfrm>
            <a:custGeom>
              <a:avLst/>
              <a:gdLst/>
              <a:ahLst/>
              <a:cxnLst>
                <a:cxn ang="0">
                  <a:pos x="11852" y="18824"/>
                </a:cxn>
                <a:cxn ang="0">
                  <a:pos x="0" y="18824"/>
                </a:cxn>
                <a:cxn ang="0">
                  <a:pos x="7407" y="0"/>
                </a:cxn>
                <a:cxn ang="0">
                  <a:pos x="11852" y="5882"/>
                </a:cxn>
                <a:cxn ang="0">
                  <a:pos x="19259" y="5882"/>
                </a:cxn>
                <a:cxn ang="0">
                  <a:pos x="19259" y="18824"/>
                </a:cxn>
                <a:cxn ang="0">
                  <a:pos x="11852" y="18824"/>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5" name="Freeform 90"/>
            <p:cNvSpPr>
              <a:spLocks/>
            </p:cNvSpPr>
            <p:nvPr/>
          </p:nvSpPr>
          <p:spPr bwMode="auto">
            <a:xfrm rot="290145">
              <a:off x="5307" y="2506"/>
              <a:ext cx="428" cy="490"/>
            </a:xfrm>
            <a:custGeom>
              <a:avLst/>
              <a:gdLst/>
              <a:ahLst/>
              <a:cxnLst>
                <a:cxn ang="0">
                  <a:pos x="6450" y="177"/>
                </a:cxn>
                <a:cxn ang="0">
                  <a:pos x="8130" y="710"/>
                </a:cxn>
                <a:cxn ang="0">
                  <a:pos x="8130" y="1375"/>
                </a:cxn>
                <a:cxn ang="0">
                  <a:pos x="9539" y="1818"/>
                </a:cxn>
                <a:cxn ang="0">
                  <a:pos x="10081" y="2971"/>
                </a:cxn>
                <a:cxn ang="0">
                  <a:pos x="11762" y="2084"/>
                </a:cxn>
                <a:cxn ang="0">
                  <a:pos x="14038" y="1818"/>
                </a:cxn>
                <a:cxn ang="0">
                  <a:pos x="16260" y="2971"/>
                </a:cxn>
                <a:cxn ang="0">
                  <a:pos x="18266" y="4789"/>
                </a:cxn>
                <a:cxn ang="0">
                  <a:pos x="17073" y="5721"/>
                </a:cxn>
                <a:cxn ang="0">
                  <a:pos x="18266" y="6874"/>
                </a:cxn>
                <a:cxn ang="0">
                  <a:pos x="19079" y="7982"/>
                </a:cxn>
                <a:cxn ang="0">
                  <a:pos x="19350" y="9623"/>
                </a:cxn>
                <a:cxn ang="0">
                  <a:pos x="19350" y="10510"/>
                </a:cxn>
                <a:cxn ang="0">
                  <a:pos x="18266" y="10998"/>
                </a:cxn>
                <a:cxn ang="0">
                  <a:pos x="13496" y="12151"/>
                </a:cxn>
                <a:cxn ang="0">
                  <a:pos x="13496" y="13304"/>
                </a:cxn>
                <a:cxn ang="0">
                  <a:pos x="14580" y="14412"/>
                </a:cxn>
                <a:cxn ang="0">
                  <a:pos x="16260" y="15344"/>
                </a:cxn>
                <a:cxn ang="0">
                  <a:pos x="17073" y="16497"/>
                </a:cxn>
                <a:cxn ang="0">
                  <a:pos x="15393" y="17650"/>
                </a:cxn>
                <a:cxn ang="0">
                  <a:pos x="15989" y="19468"/>
                </a:cxn>
                <a:cxn ang="0">
                  <a:pos x="14038" y="19246"/>
                </a:cxn>
                <a:cxn ang="0">
                  <a:pos x="12629" y="19468"/>
                </a:cxn>
                <a:cxn ang="0">
                  <a:pos x="10949" y="19468"/>
                </a:cxn>
                <a:cxn ang="0">
                  <a:pos x="10081" y="19956"/>
                </a:cxn>
                <a:cxn ang="0">
                  <a:pos x="8130" y="19246"/>
                </a:cxn>
                <a:cxn ang="0">
                  <a:pos x="7317" y="19246"/>
                </a:cxn>
                <a:cxn ang="0">
                  <a:pos x="6721" y="18758"/>
                </a:cxn>
                <a:cxn ang="0">
                  <a:pos x="5854" y="18758"/>
                </a:cxn>
                <a:cxn ang="0">
                  <a:pos x="5312" y="19468"/>
                </a:cxn>
                <a:cxn ang="0">
                  <a:pos x="4444" y="19468"/>
                </a:cxn>
                <a:cxn ang="0">
                  <a:pos x="3631" y="19468"/>
                </a:cxn>
                <a:cxn ang="0">
                  <a:pos x="3089" y="18315"/>
                </a:cxn>
                <a:cxn ang="0">
                  <a:pos x="5041" y="15787"/>
                </a:cxn>
                <a:cxn ang="0">
                  <a:pos x="1409" y="14412"/>
                </a:cxn>
                <a:cxn ang="0">
                  <a:pos x="542" y="13304"/>
                </a:cxn>
                <a:cxn ang="0">
                  <a:pos x="542" y="11441"/>
                </a:cxn>
                <a:cxn ang="0">
                  <a:pos x="867" y="9623"/>
                </a:cxn>
                <a:cxn ang="0">
                  <a:pos x="867" y="7982"/>
                </a:cxn>
                <a:cxn ang="0">
                  <a:pos x="1409" y="6164"/>
                </a:cxn>
                <a:cxn ang="0">
                  <a:pos x="2764" y="5055"/>
                </a:cxn>
                <a:cxn ang="0">
                  <a:pos x="4228" y="3636"/>
                </a:cxn>
                <a:cxn ang="0">
                  <a:pos x="5041" y="3193"/>
                </a:cxn>
                <a:cxn ang="0">
                  <a:pos x="5312" y="2971"/>
                </a:cxn>
                <a:cxn ang="0">
                  <a:pos x="5312" y="2084"/>
                </a:cxn>
                <a:cxn ang="0">
                  <a:pos x="5312" y="887"/>
                </a:cxn>
                <a:cxn ang="0">
                  <a:pos x="4228" y="177"/>
                </a:cxn>
                <a:cxn ang="0">
                  <a:pos x="5041" y="0"/>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6" name="Freeform 91"/>
            <p:cNvSpPr>
              <a:spLocks/>
            </p:cNvSpPr>
            <p:nvPr/>
          </p:nvSpPr>
          <p:spPr bwMode="auto">
            <a:xfrm rot="290145">
              <a:off x="5956" y="1399"/>
              <a:ext cx="533" cy="807"/>
            </a:xfrm>
            <a:custGeom>
              <a:avLst/>
              <a:gdLst/>
              <a:ahLst/>
              <a:cxnLst>
                <a:cxn ang="0">
                  <a:pos x="12321" y="2514"/>
                </a:cxn>
                <a:cxn ang="0">
                  <a:pos x="13666" y="3622"/>
                </a:cxn>
                <a:cxn ang="0">
                  <a:pos x="13666" y="5297"/>
                </a:cxn>
                <a:cxn ang="0">
                  <a:pos x="15445" y="9054"/>
                </a:cxn>
                <a:cxn ang="0">
                  <a:pos x="15445" y="9757"/>
                </a:cxn>
                <a:cxn ang="0">
                  <a:pos x="16139" y="10189"/>
                </a:cxn>
                <a:cxn ang="0">
                  <a:pos x="17050" y="10892"/>
                </a:cxn>
                <a:cxn ang="0">
                  <a:pos x="18178" y="12703"/>
                </a:cxn>
                <a:cxn ang="0">
                  <a:pos x="19957" y="13405"/>
                </a:cxn>
                <a:cxn ang="0">
                  <a:pos x="14100" y="18324"/>
                </a:cxn>
                <a:cxn ang="0">
                  <a:pos x="11410" y="18595"/>
                </a:cxn>
                <a:cxn ang="0">
                  <a:pos x="8503" y="19270"/>
                </a:cxn>
                <a:cxn ang="0">
                  <a:pos x="5380" y="19432"/>
                </a:cxn>
                <a:cxn ang="0">
                  <a:pos x="6030" y="19270"/>
                </a:cxn>
                <a:cxn ang="0">
                  <a:pos x="5813" y="19270"/>
                </a:cxn>
                <a:cxn ang="0">
                  <a:pos x="5380" y="18730"/>
                </a:cxn>
                <a:cxn ang="0">
                  <a:pos x="3774" y="18595"/>
                </a:cxn>
                <a:cxn ang="0">
                  <a:pos x="3124" y="17595"/>
                </a:cxn>
                <a:cxn ang="0">
                  <a:pos x="3124" y="16784"/>
                </a:cxn>
                <a:cxn ang="0">
                  <a:pos x="2907" y="15784"/>
                </a:cxn>
                <a:cxn ang="0">
                  <a:pos x="2473" y="14243"/>
                </a:cxn>
                <a:cxn ang="0">
                  <a:pos x="3124" y="13405"/>
                </a:cxn>
                <a:cxn ang="0">
                  <a:pos x="4252" y="13135"/>
                </a:cxn>
                <a:cxn ang="0">
                  <a:pos x="4685" y="12703"/>
                </a:cxn>
                <a:cxn ang="0">
                  <a:pos x="5380" y="12297"/>
                </a:cxn>
                <a:cxn ang="0">
                  <a:pos x="6725" y="10595"/>
                </a:cxn>
                <a:cxn ang="0">
                  <a:pos x="7809" y="9757"/>
                </a:cxn>
                <a:cxn ang="0">
                  <a:pos x="8243" y="9378"/>
                </a:cxn>
                <a:cxn ang="0">
                  <a:pos x="7158" y="8216"/>
                </a:cxn>
                <a:cxn ang="0">
                  <a:pos x="6030" y="7946"/>
                </a:cxn>
                <a:cxn ang="0">
                  <a:pos x="5380" y="7000"/>
                </a:cxn>
                <a:cxn ang="0">
                  <a:pos x="4946" y="5459"/>
                </a:cxn>
                <a:cxn ang="0">
                  <a:pos x="5380" y="5027"/>
                </a:cxn>
                <a:cxn ang="0">
                  <a:pos x="4685" y="3919"/>
                </a:cxn>
                <a:cxn ang="0">
                  <a:pos x="2473" y="3189"/>
                </a:cxn>
                <a:cxn ang="0">
                  <a:pos x="0" y="2081"/>
                </a:cxn>
                <a:cxn ang="0">
                  <a:pos x="607" y="2081"/>
                </a:cxn>
                <a:cxn ang="0">
                  <a:pos x="607" y="1649"/>
                </a:cxn>
                <a:cxn ang="0">
                  <a:pos x="2907" y="2514"/>
                </a:cxn>
                <a:cxn ang="0">
                  <a:pos x="4685" y="2514"/>
                </a:cxn>
                <a:cxn ang="0">
                  <a:pos x="5813" y="2514"/>
                </a:cxn>
                <a:cxn ang="0">
                  <a:pos x="6725" y="2784"/>
                </a:cxn>
                <a:cxn ang="0">
                  <a:pos x="7592" y="2351"/>
                </a:cxn>
                <a:cxn ang="0">
                  <a:pos x="7592" y="973"/>
                </a:cxn>
                <a:cxn ang="0">
                  <a:pos x="8937" y="270"/>
                </a:cxn>
                <a:cxn ang="0">
                  <a:pos x="10542" y="0"/>
                </a:cxn>
                <a:cxn ang="0">
                  <a:pos x="11887" y="541"/>
                </a:cxn>
                <a:cxn ang="0">
                  <a:pos x="12321" y="1378"/>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7" name="Freeform 92"/>
            <p:cNvSpPr>
              <a:spLocks/>
            </p:cNvSpPr>
            <p:nvPr/>
          </p:nvSpPr>
          <p:spPr bwMode="auto">
            <a:xfrm rot="290145">
              <a:off x="4769" y="2729"/>
              <a:ext cx="626" cy="531"/>
            </a:xfrm>
            <a:custGeom>
              <a:avLst/>
              <a:gdLst/>
              <a:ahLst/>
              <a:cxnLst>
                <a:cxn ang="0">
                  <a:pos x="11519" y="451"/>
                </a:cxn>
                <a:cxn ang="0">
                  <a:pos x="12481" y="451"/>
                </a:cxn>
                <a:cxn ang="0">
                  <a:pos x="13074" y="1516"/>
                </a:cxn>
                <a:cxn ang="0">
                  <a:pos x="14593" y="2131"/>
                </a:cxn>
                <a:cxn ang="0">
                  <a:pos x="15963" y="3607"/>
                </a:cxn>
                <a:cxn ang="0">
                  <a:pos x="16889" y="3607"/>
                </a:cxn>
                <a:cxn ang="0">
                  <a:pos x="19000" y="4467"/>
                </a:cxn>
                <a:cxn ang="0">
                  <a:pos x="19407" y="5943"/>
                </a:cxn>
                <a:cxn ang="0">
                  <a:pos x="18630" y="8279"/>
                </a:cxn>
                <a:cxn ang="0">
                  <a:pos x="18074" y="8893"/>
                </a:cxn>
                <a:cxn ang="0">
                  <a:pos x="16889" y="10820"/>
                </a:cxn>
                <a:cxn ang="0">
                  <a:pos x="17481" y="10820"/>
                </a:cxn>
                <a:cxn ang="0">
                  <a:pos x="18444" y="12090"/>
                </a:cxn>
                <a:cxn ang="0">
                  <a:pos x="18444" y="13770"/>
                </a:cxn>
                <a:cxn ang="0">
                  <a:pos x="18074" y="14221"/>
                </a:cxn>
                <a:cxn ang="0">
                  <a:pos x="19000" y="16107"/>
                </a:cxn>
                <a:cxn ang="0">
                  <a:pos x="19407" y="16516"/>
                </a:cxn>
                <a:cxn ang="0">
                  <a:pos x="19000" y="17172"/>
                </a:cxn>
                <a:cxn ang="0">
                  <a:pos x="18630" y="17172"/>
                </a:cxn>
                <a:cxn ang="0">
                  <a:pos x="18074" y="17623"/>
                </a:cxn>
                <a:cxn ang="0">
                  <a:pos x="17481" y="18689"/>
                </a:cxn>
                <a:cxn ang="0">
                  <a:pos x="15593" y="18279"/>
                </a:cxn>
                <a:cxn ang="0">
                  <a:pos x="15000" y="17828"/>
                </a:cxn>
                <a:cxn ang="0">
                  <a:pos x="14407" y="17623"/>
                </a:cxn>
                <a:cxn ang="0">
                  <a:pos x="13444" y="17623"/>
                </a:cxn>
                <a:cxn ang="0">
                  <a:pos x="12111" y="18689"/>
                </a:cxn>
                <a:cxn ang="0">
                  <a:pos x="11519" y="19959"/>
                </a:cxn>
                <a:cxn ang="0">
                  <a:pos x="9407" y="19303"/>
                </a:cxn>
                <a:cxn ang="0">
                  <a:pos x="8481" y="19303"/>
                </a:cxn>
                <a:cxn ang="0">
                  <a:pos x="5370" y="18689"/>
                </a:cxn>
                <a:cxn ang="0">
                  <a:pos x="5370" y="15287"/>
                </a:cxn>
                <a:cxn ang="0">
                  <a:pos x="5370" y="14426"/>
                </a:cxn>
                <a:cxn ang="0">
                  <a:pos x="6370" y="13770"/>
                </a:cxn>
                <a:cxn ang="0">
                  <a:pos x="5370" y="12500"/>
                </a:cxn>
                <a:cxn ang="0">
                  <a:pos x="4037" y="10000"/>
                </a:cxn>
                <a:cxn ang="0">
                  <a:pos x="3481" y="8730"/>
                </a:cxn>
                <a:cxn ang="0">
                  <a:pos x="778" y="7623"/>
                </a:cxn>
                <a:cxn ang="0">
                  <a:pos x="778" y="7049"/>
                </a:cxn>
                <a:cxn ang="0">
                  <a:pos x="1000" y="6557"/>
                </a:cxn>
                <a:cxn ang="0">
                  <a:pos x="0" y="6393"/>
                </a:cxn>
                <a:cxn ang="0">
                  <a:pos x="1370" y="5533"/>
                </a:cxn>
                <a:cxn ang="0">
                  <a:pos x="2519" y="5533"/>
                </a:cxn>
                <a:cxn ang="0">
                  <a:pos x="3852" y="5943"/>
                </a:cxn>
                <a:cxn ang="0">
                  <a:pos x="5000" y="5943"/>
                </a:cxn>
                <a:cxn ang="0">
                  <a:pos x="4407" y="3197"/>
                </a:cxn>
                <a:cxn ang="0">
                  <a:pos x="5593" y="3197"/>
                </a:cxn>
                <a:cxn ang="0">
                  <a:pos x="6370" y="4262"/>
                </a:cxn>
                <a:cxn ang="0">
                  <a:pos x="7481" y="3607"/>
                </a:cxn>
                <a:cxn ang="0">
                  <a:pos x="9407" y="2787"/>
                </a:cxn>
                <a:cxn ang="0">
                  <a:pos x="9630" y="451"/>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8" name="Freeform 93"/>
            <p:cNvSpPr>
              <a:spLocks/>
            </p:cNvSpPr>
            <p:nvPr/>
          </p:nvSpPr>
          <p:spPr bwMode="auto">
            <a:xfrm rot="290145">
              <a:off x="5387" y="3253"/>
              <a:ext cx="64" cy="99"/>
            </a:xfrm>
            <a:custGeom>
              <a:avLst/>
              <a:gdLst/>
              <a:ahLst/>
              <a:cxnLst>
                <a:cxn ang="0">
                  <a:pos x="11852" y="0"/>
                </a:cxn>
                <a:cxn ang="0">
                  <a:pos x="15926" y="0"/>
                </a:cxn>
                <a:cxn ang="0">
                  <a:pos x="15926" y="1348"/>
                </a:cxn>
                <a:cxn ang="0">
                  <a:pos x="15926" y="3596"/>
                </a:cxn>
                <a:cxn ang="0">
                  <a:pos x="19630" y="5843"/>
                </a:cxn>
                <a:cxn ang="0">
                  <a:pos x="19630" y="9213"/>
                </a:cxn>
                <a:cxn ang="0">
                  <a:pos x="19630" y="10562"/>
                </a:cxn>
                <a:cxn ang="0">
                  <a:pos x="15926" y="12809"/>
                </a:cxn>
                <a:cxn ang="0">
                  <a:pos x="15926" y="15056"/>
                </a:cxn>
                <a:cxn ang="0">
                  <a:pos x="15926" y="16180"/>
                </a:cxn>
                <a:cxn ang="0">
                  <a:pos x="11852" y="18427"/>
                </a:cxn>
                <a:cxn ang="0">
                  <a:pos x="11852" y="19775"/>
                </a:cxn>
                <a:cxn ang="0">
                  <a:pos x="10000" y="19775"/>
                </a:cxn>
                <a:cxn ang="0">
                  <a:pos x="5926" y="19775"/>
                </a:cxn>
                <a:cxn ang="0">
                  <a:pos x="4074" y="18427"/>
                </a:cxn>
                <a:cxn ang="0">
                  <a:pos x="5926" y="18427"/>
                </a:cxn>
                <a:cxn ang="0">
                  <a:pos x="5926" y="16180"/>
                </a:cxn>
                <a:cxn ang="0">
                  <a:pos x="4074" y="16180"/>
                </a:cxn>
                <a:cxn ang="0">
                  <a:pos x="4074" y="15056"/>
                </a:cxn>
                <a:cxn ang="0">
                  <a:pos x="0" y="15056"/>
                </a:cxn>
                <a:cxn ang="0">
                  <a:pos x="4074" y="12809"/>
                </a:cxn>
                <a:cxn ang="0">
                  <a:pos x="4074" y="10562"/>
                </a:cxn>
                <a:cxn ang="0">
                  <a:pos x="0" y="10562"/>
                </a:cxn>
                <a:cxn ang="0">
                  <a:pos x="0" y="9213"/>
                </a:cxn>
                <a:cxn ang="0">
                  <a:pos x="4074" y="9213"/>
                </a:cxn>
                <a:cxn ang="0">
                  <a:pos x="0" y="6966"/>
                </a:cxn>
                <a:cxn ang="0">
                  <a:pos x="4074" y="6966"/>
                </a:cxn>
                <a:cxn ang="0">
                  <a:pos x="4074" y="5843"/>
                </a:cxn>
                <a:cxn ang="0">
                  <a:pos x="5926" y="3596"/>
                </a:cxn>
                <a:cxn ang="0">
                  <a:pos x="10000" y="3596"/>
                </a:cxn>
                <a:cxn ang="0">
                  <a:pos x="11852" y="3596"/>
                </a:cxn>
                <a:cxn ang="0">
                  <a:pos x="11852" y="1348"/>
                </a:cxn>
                <a:cxn ang="0">
                  <a:pos x="11852" y="0"/>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9" name="Freeform 94"/>
            <p:cNvSpPr>
              <a:spLocks/>
            </p:cNvSpPr>
            <p:nvPr/>
          </p:nvSpPr>
          <p:spPr bwMode="auto">
            <a:xfrm rot="290145">
              <a:off x="4765" y="2191"/>
              <a:ext cx="361" cy="594"/>
            </a:xfrm>
            <a:custGeom>
              <a:avLst/>
              <a:gdLst/>
              <a:ahLst/>
              <a:cxnLst>
                <a:cxn ang="0">
                  <a:pos x="641" y="19596"/>
                </a:cxn>
                <a:cxn ang="0">
                  <a:pos x="3974" y="17647"/>
                </a:cxn>
                <a:cxn ang="0">
                  <a:pos x="6987" y="17500"/>
                </a:cxn>
                <a:cxn ang="0">
                  <a:pos x="6667" y="16912"/>
                </a:cxn>
                <a:cxn ang="0">
                  <a:pos x="3974" y="16140"/>
                </a:cxn>
                <a:cxn ang="0">
                  <a:pos x="2372" y="15993"/>
                </a:cxn>
                <a:cxn ang="0">
                  <a:pos x="5000" y="13676"/>
                </a:cxn>
                <a:cxn ang="0">
                  <a:pos x="3333" y="13676"/>
                </a:cxn>
                <a:cxn ang="0">
                  <a:pos x="6026" y="12904"/>
                </a:cxn>
                <a:cxn ang="0">
                  <a:pos x="7628" y="12169"/>
                </a:cxn>
                <a:cxn ang="0">
                  <a:pos x="7628" y="11029"/>
                </a:cxn>
                <a:cxn ang="0">
                  <a:pos x="6667" y="9669"/>
                </a:cxn>
                <a:cxn ang="0">
                  <a:pos x="7628" y="8934"/>
                </a:cxn>
                <a:cxn ang="0">
                  <a:pos x="5000" y="9081"/>
                </a:cxn>
                <a:cxn ang="0">
                  <a:pos x="2372" y="9081"/>
                </a:cxn>
                <a:cxn ang="0">
                  <a:pos x="3333" y="7206"/>
                </a:cxn>
                <a:cxn ang="0">
                  <a:pos x="1667" y="6654"/>
                </a:cxn>
                <a:cxn ang="0">
                  <a:pos x="1026" y="7022"/>
                </a:cxn>
                <a:cxn ang="0">
                  <a:pos x="2372" y="4926"/>
                </a:cxn>
                <a:cxn ang="0">
                  <a:pos x="0" y="4559"/>
                </a:cxn>
                <a:cxn ang="0">
                  <a:pos x="1667" y="3235"/>
                </a:cxn>
                <a:cxn ang="0">
                  <a:pos x="1026" y="2096"/>
                </a:cxn>
                <a:cxn ang="0">
                  <a:pos x="2372" y="1103"/>
                </a:cxn>
                <a:cxn ang="0">
                  <a:pos x="3333" y="0"/>
                </a:cxn>
                <a:cxn ang="0">
                  <a:pos x="7628" y="0"/>
                </a:cxn>
                <a:cxn ang="0">
                  <a:pos x="5256" y="1691"/>
                </a:cxn>
                <a:cxn ang="0">
                  <a:pos x="5000" y="2647"/>
                </a:cxn>
                <a:cxn ang="0">
                  <a:pos x="10256" y="2463"/>
                </a:cxn>
                <a:cxn ang="0">
                  <a:pos x="9615" y="3971"/>
                </a:cxn>
                <a:cxn ang="0">
                  <a:pos x="8654" y="5699"/>
                </a:cxn>
                <a:cxn ang="0">
                  <a:pos x="6667" y="6434"/>
                </a:cxn>
                <a:cxn ang="0">
                  <a:pos x="11282" y="7978"/>
                </a:cxn>
                <a:cxn ang="0">
                  <a:pos x="14936" y="10662"/>
                </a:cxn>
                <a:cxn ang="0">
                  <a:pos x="14936" y="11985"/>
                </a:cxn>
                <a:cxn ang="0">
                  <a:pos x="15577" y="13493"/>
                </a:cxn>
                <a:cxn ang="0">
                  <a:pos x="16603" y="13676"/>
                </a:cxn>
                <a:cxn ang="0">
                  <a:pos x="19936" y="14412"/>
                </a:cxn>
                <a:cxn ang="0">
                  <a:pos x="17949" y="16140"/>
                </a:cxn>
                <a:cxn ang="0">
                  <a:pos x="16603" y="16912"/>
                </a:cxn>
                <a:cxn ang="0">
                  <a:pos x="17949" y="18088"/>
                </a:cxn>
                <a:cxn ang="0">
                  <a:pos x="13910" y="18088"/>
                </a:cxn>
                <a:cxn ang="0">
                  <a:pos x="10256" y="18456"/>
                </a:cxn>
                <a:cxn ang="0">
                  <a:pos x="6667" y="18640"/>
                </a:cxn>
                <a:cxn ang="0">
                  <a:pos x="4359" y="19375"/>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dirty="0"/>
            </a:p>
          </p:txBody>
        </p:sp>
        <p:sp>
          <p:nvSpPr>
            <p:cNvPr id="100" name="Freeform 95"/>
            <p:cNvSpPr>
              <a:spLocks/>
            </p:cNvSpPr>
            <p:nvPr/>
          </p:nvSpPr>
          <p:spPr bwMode="auto">
            <a:xfrm rot="290145">
              <a:off x="4683" y="2413"/>
              <a:ext cx="115" cy="89"/>
            </a:xfrm>
            <a:custGeom>
              <a:avLst/>
              <a:gdLst/>
              <a:ahLst/>
              <a:cxnLst>
                <a:cxn ang="0">
                  <a:pos x="5253" y="5316"/>
                </a:cxn>
                <a:cxn ang="0">
                  <a:pos x="8283" y="2785"/>
                </a:cxn>
                <a:cxn ang="0">
                  <a:pos x="13535" y="0"/>
                </a:cxn>
                <a:cxn ang="0">
                  <a:pos x="14545" y="0"/>
                </a:cxn>
                <a:cxn ang="0">
                  <a:pos x="17778" y="6582"/>
                </a:cxn>
                <a:cxn ang="0">
                  <a:pos x="16566" y="9367"/>
                </a:cxn>
                <a:cxn ang="0">
                  <a:pos x="17778" y="9367"/>
                </a:cxn>
                <a:cxn ang="0">
                  <a:pos x="19798" y="15696"/>
                </a:cxn>
                <a:cxn ang="0">
                  <a:pos x="14545" y="19747"/>
                </a:cxn>
                <a:cxn ang="0">
                  <a:pos x="13535" y="17215"/>
                </a:cxn>
                <a:cxn ang="0">
                  <a:pos x="11515" y="17215"/>
                </a:cxn>
                <a:cxn ang="0">
                  <a:pos x="6263" y="10380"/>
                </a:cxn>
                <a:cxn ang="0">
                  <a:pos x="6263" y="13165"/>
                </a:cxn>
                <a:cxn ang="0">
                  <a:pos x="6263" y="15696"/>
                </a:cxn>
                <a:cxn ang="0">
                  <a:pos x="5253" y="17215"/>
                </a:cxn>
                <a:cxn ang="0">
                  <a:pos x="1212" y="15696"/>
                </a:cxn>
                <a:cxn ang="0">
                  <a:pos x="0" y="10380"/>
                </a:cxn>
                <a:cxn ang="0">
                  <a:pos x="1212" y="9367"/>
                </a:cxn>
                <a:cxn ang="0">
                  <a:pos x="1212" y="6582"/>
                </a:cxn>
                <a:cxn ang="0">
                  <a:pos x="5253" y="5316"/>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1" name="Freeform 96"/>
            <p:cNvSpPr>
              <a:spLocks/>
            </p:cNvSpPr>
            <p:nvPr/>
          </p:nvSpPr>
          <p:spPr bwMode="auto">
            <a:xfrm rot="290145">
              <a:off x="4749" y="2191"/>
              <a:ext cx="31" cy="47"/>
            </a:xfrm>
            <a:custGeom>
              <a:avLst/>
              <a:gdLst/>
              <a:ahLst/>
              <a:cxnLst>
                <a:cxn ang="0">
                  <a:pos x="0" y="19524"/>
                </a:cxn>
                <a:cxn ang="0">
                  <a:pos x="0" y="14286"/>
                </a:cxn>
                <a:cxn ang="0">
                  <a:pos x="0" y="11905"/>
                </a:cxn>
                <a:cxn ang="0">
                  <a:pos x="0" y="6667"/>
                </a:cxn>
                <a:cxn ang="0">
                  <a:pos x="4444" y="6667"/>
                </a:cxn>
                <a:cxn ang="0">
                  <a:pos x="4444" y="4762"/>
                </a:cxn>
                <a:cxn ang="0">
                  <a:pos x="19259" y="0"/>
                </a:cxn>
                <a:cxn ang="0">
                  <a:pos x="19259" y="4762"/>
                </a:cxn>
                <a:cxn ang="0">
                  <a:pos x="11852" y="11905"/>
                </a:cxn>
                <a:cxn ang="0">
                  <a:pos x="19259" y="11905"/>
                </a:cxn>
                <a:cxn ang="0">
                  <a:pos x="11852" y="14286"/>
                </a:cxn>
                <a:cxn ang="0">
                  <a:pos x="0" y="19524"/>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2" name="Freeform 97"/>
            <p:cNvSpPr>
              <a:spLocks/>
            </p:cNvSpPr>
            <p:nvPr/>
          </p:nvSpPr>
          <p:spPr bwMode="auto">
            <a:xfrm rot="290145">
              <a:off x="4754" y="2247"/>
              <a:ext cx="49" cy="35"/>
            </a:xfrm>
            <a:custGeom>
              <a:avLst/>
              <a:gdLst/>
              <a:ahLst/>
              <a:cxnLst>
                <a:cxn ang="0">
                  <a:pos x="16667" y="19375"/>
                </a:cxn>
                <a:cxn ang="0">
                  <a:pos x="11905" y="19375"/>
                </a:cxn>
                <a:cxn ang="0">
                  <a:pos x="16667" y="19375"/>
                </a:cxn>
                <a:cxn ang="0">
                  <a:pos x="9524" y="19375"/>
                </a:cxn>
                <a:cxn ang="0">
                  <a:pos x="4762" y="9375"/>
                </a:cxn>
                <a:cxn ang="0">
                  <a:pos x="0" y="9375"/>
                </a:cxn>
                <a:cxn ang="0">
                  <a:pos x="4762" y="0"/>
                </a:cxn>
                <a:cxn ang="0">
                  <a:pos x="9524" y="3750"/>
                </a:cxn>
                <a:cxn ang="0">
                  <a:pos x="9524" y="0"/>
                </a:cxn>
                <a:cxn ang="0">
                  <a:pos x="11905" y="0"/>
                </a:cxn>
                <a:cxn ang="0">
                  <a:pos x="11905" y="13125"/>
                </a:cxn>
                <a:cxn ang="0">
                  <a:pos x="19524" y="13125"/>
                </a:cxn>
                <a:cxn ang="0">
                  <a:pos x="16667" y="1937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3" name="Freeform 98"/>
            <p:cNvSpPr>
              <a:spLocks/>
            </p:cNvSpPr>
            <p:nvPr/>
          </p:nvSpPr>
          <p:spPr bwMode="auto">
            <a:xfrm rot="290145">
              <a:off x="5002" y="2049"/>
              <a:ext cx="32" cy="57"/>
            </a:xfrm>
            <a:custGeom>
              <a:avLst/>
              <a:gdLst/>
              <a:ahLst/>
              <a:cxnLst>
                <a:cxn ang="0">
                  <a:pos x="7407" y="19615"/>
                </a:cxn>
                <a:cxn ang="0">
                  <a:pos x="7407" y="11923"/>
                </a:cxn>
                <a:cxn ang="0">
                  <a:pos x="0" y="9615"/>
                </a:cxn>
                <a:cxn ang="0">
                  <a:pos x="7407" y="9615"/>
                </a:cxn>
                <a:cxn ang="0">
                  <a:pos x="0" y="2308"/>
                </a:cxn>
                <a:cxn ang="0">
                  <a:pos x="11852" y="0"/>
                </a:cxn>
                <a:cxn ang="0">
                  <a:pos x="11852" y="5769"/>
                </a:cxn>
                <a:cxn ang="0">
                  <a:pos x="19259" y="11923"/>
                </a:cxn>
                <a:cxn ang="0">
                  <a:pos x="7407" y="19615"/>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4" name="Freeform 99"/>
            <p:cNvSpPr>
              <a:spLocks/>
            </p:cNvSpPr>
            <p:nvPr/>
          </p:nvSpPr>
          <p:spPr bwMode="auto">
            <a:xfrm rot="290145">
              <a:off x="4775" y="1898"/>
              <a:ext cx="31" cy="30"/>
            </a:xfrm>
            <a:custGeom>
              <a:avLst/>
              <a:gdLst/>
              <a:ahLst/>
              <a:cxnLst>
                <a:cxn ang="0">
                  <a:pos x="11852" y="19259"/>
                </a:cxn>
                <a:cxn ang="0">
                  <a:pos x="0" y="7407"/>
                </a:cxn>
                <a:cxn ang="0">
                  <a:pos x="4444" y="0"/>
                </a:cxn>
                <a:cxn ang="0">
                  <a:pos x="19259" y="11852"/>
                </a:cxn>
                <a:cxn ang="0">
                  <a:pos x="11852" y="19259"/>
                </a:cxn>
              </a:cxnLst>
              <a:rect l="0" t="0" r="r" b="b"/>
              <a:pathLst>
                <a:path w="20000" h="20000">
                  <a:moveTo>
                    <a:pt x="11852" y="19259"/>
                  </a:moveTo>
                  <a:lnTo>
                    <a:pt x="0" y="7407"/>
                  </a:lnTo>
                  <a:lnTo>
                    <a:pt x="4444" y="0"/>
                  </a:lnTo>
                  <a:lnTo>
                    <a:pt x="19259" y="11852"/>
                  </a:lnTo>
                  <a:lnTo>
                    <a:pt x="11852"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5" name="Freeform 100"/>
            <p:cNvSpPr>
              <a:spLocks/>
            </p:cNvSpPr>
            <p:nvPr/>
          </p:nvSpPr>
          <p:spPr bwMode="auto">
            <a:xfrm rot="290145">
              <a:off x="4920" y="2149"/>
              <a:ext cx="32" cy="18"/>
            </a:xfrm>
            <a:custGeom>
              <a:avLst/>
              <a:gdLst/>
              <a:ahLst/>
              <a:cxnLst>
                <a:cxn ang="0">
                  <a:pos x="19259" y="18824"/>
                </a:cxn>
                <a:cxn ang="0">
                  <a:pos x="0" y="18824"/>
                </a:cxn>
                <a:cxn ang="0">
                  <a:pos x="0" y="0"/>
                </a:cxn>
                <a:cxn ang="0">
                  <a:pos x="7407" y="11765"/>
                </a:cxn>
                <a:cxn ang="0">
                  <a:pos x="19259" y="11765"/>
                </a:cxn>
                <a:cxn ang="0">
                  <a:pos x="19259" y="18824"/>
                </a:cxn>
              </a:cxnLst>
              <a:rect l="0" t="0" r="r" b="b"/>
              <a:pathLst>
                <a:path w="20000" h="20000">
                  <a:moveTo>
                    <a:pt x="19259" y="18824"/>
                  </a:moveTo>
                  <a:lnTo>
                    <a:pt x="0" y="18824"/>
                  </a:lnTo>
                  <a:lnTo>
                    <a:pt x="0" y="0"/>
                  </a:lnTo>
                  <a:lnTo>
                    <a:pt x="7407" y="11765"/>
                  </a:lnTo>
                  <a:lnTo>
                    <a:pt x="19259" y="11765"/>
                  </a:lnTo>
                  <a:lnTo>
                    <a:pt x="19259"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6" name="Freeform 101"/>
            <p:cNvSpPr>
              <a:spLocks/>
            </p:cNvSpPr>
            <p:nvPr/>
          </p:nvSpPr>
          <p:spPr bwMode="auto">
            <a:xfrm rot="290145">
              <a:off x="4728" y="2262"/>
              <a:ext cx="8" cy="19"/>
            </a:xfrm>
            <a:custGeom>
              <a:avLst/>
              <a:gdLst/>
              <a:ahLst/>
              <a:cxnLst>
                <a:cxn ang="0">
                  <a:pos x="17143" y="18824"/>
                </a:cxn>
                <a:cxn ang="0">
                  <a:pos x="0" y="18824"/>
                </a:cxn>
                <a:cxn ang="0">
                  <a:pos x="0" y="0"/>
                </a:cxn>
                <a:cxn ang="0">
                  <a:pos x="17143" y="7059"/>
                </a:cxn>
                <a:cxn ang="0">
                  <a:pos x="17143" y="18824"/>
                </a:cxn>
              </a:cxnLst>
              <a:rect l="0" t="0" r="r" b="b"/>
              <a:pathLst>
                <a:path w="20000" h="20000">
                  <a:moveTo>
                    <a:pt x="17143" y="18824"/>
                  </a:moveTo>
                  <a:lnTo>
                    <a:pt x="0" y="18824"/>
                  </a:lnTo>
                  <a:lnTo>
                    <a:pt x="0" y="0"/>
                  </a:lnTo>
                  <a:lnTo>
                    <a:pt x="17143" y="7059"/>
                  </a:lnTo>
                  <a:lnTo>
                    <a:pt x="1714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7" name="Freeform 102"/>
            <p:cNvSpPr>
              <a:spLocks/>
            </p:cNvSpPr>
            <p:nvPr/>
          </p:nvSpPr>
          <p:spPr bwMode="auto">
            <a:xfrm rot="290145">
              <a:off x="4718" y="2243"/>
              <a:ext cx="20" cy="8"/>
            </a:xfrm>
            <a:custGeom>
              <a:avLst/>
              <a:gdLst/>
              <a:ahLst/>
              <a:cxnLst>
                <a:cxn ang="0">
                  <a:pos x="18824" y="17143"/>
                </a:cxn>
                <a:cxn ang="0">
                  <a:pos x="0" y="0"/>
                </a:cxn>
                <a:cxn ang="0">
                  <a:pos x="18824" y="0"/>
                </a:cxn>
                <a:cxn ang="0">
                  <a:pos x="18824" y="17143"/>
                </a:cxn>
              </a:cxnLst>
              <a:rect l="0" t="0" r="r" b="b"/>
              <a:pathLst>
                <a:path w="20000" h="20000">
                  <a:moveTo>
                    <a:pt x="18824" y="17143"/>
                  </a:moveTo>
                  <a:lnTo>
                    <a:pt x="0" y="0"/>
                  </a:lnTo>
                  <a:lnTo>
                    <a:pt x="18824" y="0"/>
                  </a:lnTo>
                  <a:lnTo>
                    <a:pt x="18824"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8" name="Freeform 103"/>
            <p:cNvSpPr>
              <a:spLocks/>
            </p:cNvSpPr>
            <p:nvPr/>
          </p:nvSpPr>
          <p:spPr bwMode="auto">
            <a:xfrm rot="290145">
              <a:off x="4551" y="2404"/>
              <a:ext cx="211" cy="256"/>
            </a:xfrm>
            <a:custGeom>
              <a:avLst/>
              <a:gdLst/>
              <a:ahLst/>
              <a:cxnLst>
                <a:cxn ang="0">
                  <a:pos x="12527" y="2564"/>
                </a:cxn>
                <a:cxn ang="0">
                  <a:pos x="11868" y="3932"/>
                </a:cxn>
                <a:cxn ang="0">
                  <a:pos x="14725" y="6154"/>
                </a:cxn>
                <a:cxn ang="0">
                  <a:pos x="15385" y="4872"/>
                </a:cxn>
                <a:cxn ang="0">
                  <a:pos x="18132" y="6154"/>
                </a:cxn>
                <a:cxn ang="0">
                  <a:pos x="19890" y="7009"/>
                </a:cxn>
                <a:cxn ang="0">
                  <a:pos x="18132" y="7009"/>
                </a:cxn>
                <a:cxn ang="0">
                  <a:pos x="19231" y="10598"/>
                </a:cxn>
                <a:cxn ang="0">
                  <a:pos x="19231" y="13248"/>
                </a:cxn>
                <a:cxn ang="0">
                  <a:pos x="18132" y="14957"/>
                </a:cxn>
                <a:cxn ang="0">
                  <a:pos x="15385" y="17265"/>
                </a:cxn>
                <a:cxn ang="0">
                  <a:pos x="9560" y="18974"/>
                </a:cxn>
                <a:cxn ang="0">
                  <a:pos x="8022" y="18974"/>
                </a:cxn>
                <a:cxn ang="0">
                  <a:pos x="3297" y="19915"/>
                </a:cxn>
                <a:cxn ang="0">
                  <a:pos x="3297" y="18547"/>
                </a:cxn>
                <a:cxn ang="0">
                  <a:pos x="440" y="17607"/>
                </a:cxn>
                <a:cxn ang="0">
                  <a:pos x="0" y="17265"/>
                </a:cxn>
                <a:cxn ang="0">
                  <a:pos x="2857" y="16325"/>
                </a:cxn>
                <a:cxn ang="0">
                  <a:pos x="3297" y="14957"/>
                </a:cxn>
                <a:cxn ang="0">
                  <a:pos x="7363" y="14103"/>
                </a:cxn>
                <a:cxn ang="0">
                  <a:pos x="5055" y="14103"/>
                </a:cxn>
                <a:cxn ang="0">
                  <a:pos x="4505" y="13248"/>
                </a:cxn>
                <a:cxn ang="0">
                  <a:pos x="6264" y="11453"/>
                </a:cxn>
                <a:cxn ang="0">
                  <a:pos x="1648" y="9231"/>
                </a:cxn>
                <a:cxn ang="0">
                  <a:pos x="4505" y="8376"/>
                </a:cxn>
                <a:cxn ang="0">
                  <a:pos x="2857" y="6154"/>
                </a:cxn>
                <a:cxn ang="0">
                  <a:pos x="2857" y="5726"/>
                </a:cxn>
                <a:cxn ang="0">
                  <a:pos x="6264" y="6154"/>
                </a:cxn>
                <a:cxn ang="0">
                  <a:pos x="9121" y="5726"/>
                </a:cxn>
                <a:cxn ang="0">
                  <a:pos x="10769" y="3932"/>
                </a:cxn>
                <a:cxn ang="0">
                  <a:pos x="8022" y="3504"/>
                </a:cxn>
                <a:cxn ang="0">
                  <a:pos x="9560" y="2222"/>
                </a:cxn>
                <a:cxn ang="0">
                  <a:pos x="14725" y="0"/>
                </a:cxn>
                <a:cxn ang="0">
                  <a:pos x="14725" y="2222"/>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9" name="Freeform 105"/>
            <p:cNvSpPr>
              <a:spLocks/>
            </p:cNvSpPr>
            <p:nvPr/>
          </p:nvSpPr>
          <p:spPr bwMode="auto">
            <a:xfrm rot="290145">
              <a:off x="5299" y="3019"/>
              <a:ext cx="576" cy="548"/>
            </a:xfrm>
            <a:custGeom>
              <a:avLst/>
              <a:gdLst/>
              <a:ahLst/>
              <a:cxnLst>
                <a:cxn ang="0">
                  <a:pos x="7470" y="636"/>
                </a:cxn>
                <a:cxn ang="0">
                  <a:pos x="8514" y="0"/>
                </a:cxn>
                <a:cxn ang="0">
                  <a:pos x="10161" y="636"/>
                </a:cxn>
                <a:cxn ang="0">
                  <a:pos x="11406" y="1431"/>
                </a:cxn>
                <a:cxn ang="0">
                  <a:pos x="12249" y="2664"/>
                </a:cxn>
                <a:cxn ang="0">
                  <a:pos x="12249" y="3698"/>
                </a:cxn>
                <a:cxn ang="0">
                  <a:pos x="11245" y="3062"/>
                </a:cxn>
                <a:cxn ang="0">
                  <a:pos x="10602" y="3300"/>
                </a:cxn>
                <a:cxn ang="0">
                  <a:pos x="9116" y="3897"/>
                </a:cxn>
                <a:cxn ang="0">
                  <a:pos x="9116" y="4930"/>
                </a:cxn>
                <a:cxn ang="0">
                  <a:pos x="11406" y="8032"/>
                </a:cxn>
                <a:cxn ang="0">
                  <a:pos x="14940" y="11292"/>
                </a:cxn>
                <a:cxn ang="0">
                  <a:pos x="15783" y="11690"/>
                </a:cxn>
                <a:cxn ang="0">
                  <a:pos x="15582" y="12326"/>
                </a:cxn>
                <a:cxn ang="0">
                  <a:pos x="18474" y="13559"/>
                </a:cxn>
                <a:cxn ang="0">
                  <a:pos x="19960" y="15626"/>
                </a:cxn>
                <a:cxn ang="0">
                  <a:pos x="18876" y="15229"/>
                </a:cxn>
                <a:cxn ang="0">
                  <a:pos x="17430" y="14394"/>
                </a:cxn>
                <a:cxn ang="0">
                  <a:pos x="16586" y="16064"/>
                </a:cxn>
                <a:cxn ang="0">
                  <a:pos x="17430" y="16223"/>
                </a:cxn>
                <a:cxn ang="0">
                  <a:pos x="16827" y="17853"/>
                </a:cxn>
                <a:cxn ang="0">
                  <a:pos x="16185" y="19563"/>
                </a:cxn>
                <a:cxn ang="0">
                  <a:pos x="15582" y="19324"/>
                </a:cxn>
                <a:cxn ang="0">
                  <a:pos x="15783" y="18330"/>
                </a:cxn>
                <a:cxn ang="0">
                  <a:pos x="15181" y="15229"/>
                </a:cxn>
                <a:cxn ang="0">
                  <a:pos x="14137" y="14990"/>
                </a:cxn>
                <a:cxn ang="0">
                  <a:pos x="13896" y="13956"/>
                </a:cxn>
                <a:cxn ang="0">
                  <a:pos x="12892" y="13559"/>
                </a:cxn>
                <a:cxn ang="0">
                  <a:pos x="12249" y="13360"/>
                </a:cxn>
                <a:cxn ang="0">
                  <a:pos x="10763" y="12565"/>
                </a:cxn>
                <a:cxn ang="0">
                  <a:pos x="8715" y="10895"/>
                </a:cxn>
                <a:cxn ang="0">
                  <a:pos x="7470" y="9662"/>
                </a:cxn>
                <a:cxn ang="0">
                  <a:pos x="6225" y="9264"/>
                </a:cxn>
                <a:cxn ang="0">
                  <a:pos x="6225" y="8191"/>
                </a:cxn>
                <a:cxn ang="0">
                  <a:pos x="5382" y="6561"/>
                </a:cxn>
                <a:cxn ang="0">
                  <a:pos x="3534" y="6402"/>
                </a:cxn>
                <a:cxn ang="0">
                  <a:pos x="2048" y="7396"/>
                </a:cxn>
                <a:cxn ang="0">
                  <a:pos x="1888" y="6958"/>
                </a:cxn>
                <a:cxn ang="0">
                  <a:pos x="1446" y="6561"/>
                </a:cxn>
                <a:cxn ang="0">
                  <a:pos x="402" y="4692"/>
                </a:cxn>
                <a:cxn ang="0">
                  <a:pos x="803" y="4294"/>
                </a:cxn>
                <a:cxn ang="0">
                  <a:pos x="803" y="2664"/>
                </a:cxn>
                <a:cxn ang="0">
                  <a:pos x="2048" y="2664"/>
                </a:cxn>
                <a:cxn ang="0">
                  <a:pos x="4177" y="2266"/>
                </a:cxn>
                <a:cxn ang="0">
                  <a:pos x="4337" y="1431"/>
                </a:cxn>
                <a:cxn ang="0">
                  <a:pos x="5181" y="1630"/>
                </a:cxn>
                <a:cxn ang="0">
                  <a:pos x="5823" y="2028"/>
                </a:cxn>
                <a:cxn ang="0">
                  <a:pos x="6225" y="1431"/>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0" name="Freeform 106"/>
            <p:cNvSpPr>
              <a:spLocks/>
            </p:cNvSpPr>
            <p:nvPr/>
          </p:nvSpPr>
          <p:spPr bwMode="auto">
            <a:xfrm rot="290145">
              <a:off x="5566" y="3556"/>
              <a:ext cx="139" cy="82"/>
            </a:xfrm>
            <a:custGeom>
              <a:avLst/>
              <a:gdLst/>
              <a:ahLst/>
              <a:cxnLst>
                <a:cxn ang="0">
                  <a:pos x="18167" y="19730"/>
                </a:cxn>
                <a:cxn ang="0">
                  <a:pos x="13833" y="18108"/>
                </a:cxn>
                <a:cxn ang="0">
                  <a:pos x="12000" y="15405"/>
                </a:cxn>
                <a:cxn ang="0">
                  <a:pos x="8667" y="12703"/>
                </a:cxn>
                <a:cxn ang="0">
                  <a:pos x="2667" y="8378"/>
                </a:cxn>
                <a:cxn ang="0">
                  <a:pos x="0" y="7027"/>
                </a:cxn>
                <a:cxn ang="0">
                  <a:pos x="0" y="1622"/>
                </a:cxn>
                <a:cxn ang="0">
                  <a:pos x="1833" y="0"/>
                </a:cxn>
                <a:cxn ang="0">
                  <a:pos x="2667" y="1622"/>
                </a:cxn>
                <a:cxn ang="0">
                  <a:pos x="4500" y="0"/>
                </a:cxn>
                <a:cxn ang="0">
                  <a:pos x="5167" y="0"/>
                </a:cxn>
                <a:cxn ang="0">
                  <a:pos x="9500" y="1622"/>
                </a:cxn>
                <a:cxn ang="0">
                  <a:pos x="19833" y="0"/>
                </a:cxn>
                <a:cxn ang="0">
                  <a:pos x="19833" y="4324"/>
                </a:cxn>
                <a:cxn ang="0">
                  <a:pos x="18167" y="8378"/>
                </a:cxn>
                <a:cxn ang="0">
                  <a:pos x="19833" y="15405"/>
                </a:cxn>
                <a:cxn ang="0">
                  <a:pos x="18167" y="19730"/>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1" name="Freeform 107"/>
            <p:cNvSpPr>
              <a:spLocks/>
            </p:cNvSpPr>
            <p:nvPr/>
          </p:nvSpPr>
          <p:spPr bwMode="auto">
            <a:xfrm rot="290145">
              <a:off x="5360" y="3361"/>
              <a:ext cx="86" cy="132"/>
            </a:xfrm>
            <a:custGeom>
              <a:avLst/>
              <a:gdLst/>
              <a:ahLst/>
              <a:cxnLst>
                <a:cxn ang="0">
                  <a:pos x="8378" y="19833"/>
                </a:cxn>
                <a:cxn ang="0">
                  <a:pos x="4324" y="18167"/>
                </a:cxn>
                <a:cxn ang="0">
                  <a:pos x="4324" y="13667"/>
                </a:cxn>
                <a:cxn ang="0">
                  <a:pos x="4324" y="13000"/>
                </a:cxn>
                <a:cxn ang="0">
                  <a:pos x="4324" y="9500"/>
                </a:cxn>
                <a:cxn ang="0">
                  <a:pos x="4324" y="8500"/>
                </a:cxn>
                <a:cxn ang="0">
                  <a:pos x="0" y="4333"/>
                </a:cxn>
                <a:cxn ang="0">
                  <a:pos x="1622" y="2667"/>
                </a:cxn>
                <a:cxn ang="0">
                  <a:pos x="4324" y="2667"/>
                </a:cxn>
                <a:cxn ang="0">
                  <a:pos x="12703" y="0"/>
                </a:cxn>
                <a:cxn ang="0">
                  <a:pos x="15676" y="0"/>
                </a:cxn>
                <a:cxn ang="0">
                  <a:pos x="19730" y="6167"/>
                </a:cxn>
                <a:cxn ang="0">
                  <a:pos x="18378" y="6833"/>
                </a:cxn>
                <a:cxn ang="0">
                  <a:pos x="18378" y="8500"/>
                </a:cxn>
                <a:cxn ang="0">
                  <a:pos x="15676" y="18167"/>
                </a:cxn>
                <a:cxn ang="0">
                  <a:pos x="11622" y="16333"/>
                </a:cxn>
                <a:cxn ang="0">
                  <a:pos x="8378" y="198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2" name="Freeform 108"/>
            <p:cNvSpPr>
              <a:spLocks/>
            </p:cNvSpPr>
            <p:nvPr/>
          </p:nvSpPr>
          <p:spPr bwMode="auto">
            <a:xfrm rot="290145">
              <a:off x="5288" y="2795"/>
              <a:ext cx="43" cy="47"/>
            </a:xfrm>
            <a:custGeom>
              <a:avLst/>
              <a:gdLst/>
              <a:ahLst/>
              <a:cxnLst>
                <a:cxn ang="0">
                  <a:pos x="0" y="19524"/>
                </a:cxn>
                <a:cxn ang="0">
                  <a:pos x="0" y="7143"/>
                </a:cxn>
                <a:cxn ang="0">
                  <a:pos x="5405" y="2857"/>
                </a:cxn>
                <a:cxn ang="0">
                  <a:pos x="14054" y="0"/>
                </a:cxn>
                <a:cxn ang="0">
                  <a:pos x="10811" y="7143"/>
                </a:cxn>
                <a:cxn ang="0">
                  <a:pos x="19459" y="10000"/>
                </a:cxn>
                <a:cxn ang="0">
                  <a:pos x="19459" y="19524"/>
                </a:cxn>
                <a:cxn ang="0">
                  <a:pos x="10811" y="19524"/>
                </a:cxn>
                <a:cxn ang="0">
                  <a:pos x="0" y="19524"/>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3" name="Freeform 109"/>
            <p:cNvSpPr>
              <a:spLocks/>
            </p:cNvSpPr>
            <p:nvPr/>
          </p:nvSpPr>
          <p:spPr bwMode="auto">
            <a:xfrm rot="290145">
              <a:off x="5643" y="3675"/>
              <a:ext cx="14" cy="19"/>
            </a:xfrm>
            <a:custGeom>
              <a:avLst/>
              <a:gdLst/>
              <a:ahLst/>
              <a:cxnLst>
                <a:cxn ang="0">
                  <a:pos x="18333" y="18824"/>
                </a:cxn>
                <a:cxn ang="0">
                  <a:pos x="0" y="0"/>
                </a:cxn>
                <a:cxn ang="0">
                  <a:pos x="18333" y="7059"/>
                </a:cxn>
                <a:cxn ang="0">
                  <a:pos x="18333" y="18824"/>
                </a:cxn>
              </a:cxnLst>
              <a:rect l="0" t="0" r="r" b="b"/>
              <a:pathLst>
                <a:path w="20000" h="20000">
                  <a:moveTo>
                    <a:pt x="18333" y="18824"/>
                  </a:moveTo>
                  <a:lnTo>
                    <a:pt x="0" y="0"/>
                  </a:lnTo>
                  <a:lnTo>
                    <a:pt x="18333" y="7059"/>
                  </a:lnTo>
                  <a:lnTo>
                    <a:pt x="1833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4" name="Freeform 110"/>
            <p:cNvSpPr>
              <a:spLocks/>
            </p:cNvSpPr>
            <p:nvPr/>
          </p:nvSpPr>
          <p:spPr bwMode="auto">
            <a:xfrm rot="290145">
              <a:off x="5200" y="2575"/>
              <a:ext cx="173" cy="194"/>
            </a:xfrm>
            <a:custGeom>
              <a:avLst/>
              <a:gdLst/>
              <a:ahLst/>
              <a:cxnLst>
                <a:cxn ang="0">
                  <a:pos x="0" y="15706"/>
                </a:cxn>
                <a:cxn ang="0">
                  <a:pos x="0" y="14124"/>
                </a:cxn>
                <a:cxn ang="0">
                  <a:pos x="1867" y="12881"/>
                </a:cxn>
                <a:cxn ang="0">
                  <a:pos x="5467" y="12881"/>
                </a:cxn>
                <a:cxn ang="0">
                  <a:pos x="2667" y="12316"/>
                </a:cxn>
                <a:cxn ang="0">
                  <a:pos x="1867" y="11073"/>
                </a:cxn>
                <a:cxn ang="0">
                  <a:pos x="4000" y="8136"/>
                </a:cxn>
                <a:cxn ang="0">
                  <a:pos x="5467" y="3503"/>
                </a:cxn>
                <a:cxn ang="0">
                  <a:pos x="7600" y="6441"/>
                </a:cxn>
                <a:cxn ang="0">
                  <a:pos x="8933" y="9266"/>
                </a:cxn>
                <a:cxn ang="0">
                  <a:pos x="10933" y="10621"/>
                </a:cxn>
                <a:cxn ang="0">
                  <a:pos x="9600" y="7571"/>
                </a:cxn>
                <a:cxn ang="0">
                  <a:pos x="10933" y="5311"/>
                </a:cxn>
                <a:cxn ang="0">
                  <a:pos x="9600" y="5311"/>
                </a:cxn>
                <a:cxn ang="0">
                  <a:pos x="9600" y="3503"/>
                </a:cxn>
                <a:cxn ang="0">
                  <a:pos x="13067" y="1808"/>
                </a:cxn>
                <a:cxn ang="0">
                  <a:pos x="16400" y="678"/>
                </a:cxn>
                <a:cxn ang="0">
                  <a:pos x="17200" y="2938"/>
                </a:cxn>
                <a:cxn ang="0">
                  <a:pos x="17200" y="1808"/>
                </a:cxn>
                <a:cxn ang="0">
                  <a:pos x="18533" y="0"/>
                </a:cxn>
                <a:cxn ang="0">
                  <a:pos x="19867" y="3503"/>
                </a:cxn>
                <a:cxn ang="0">
                  <a:pos x="18533" y="6441"/>
                </a:cxn>
                <a:cxn ang="0">
                  <a:pos x="16400" y="6441"/>
                </a:cxn>
                <a:cxn ang="0">
                  <a:pos x="17200" y="11073"/>
                </a:cxn>
                <a:cxn ang="0">
                  <a:pos x="15067" y="11073"/>
                </a:cxn>
                <a:cxn ang="0">
                  <a:pos x="13067" y="12316"/>
                </a:cxn>
                <a:cxn ang="0">
                  <a:pos x="15067" y="15254"/>
                </a:cxn>
                <a:cxn ang="0">
                  <a:pos x="14400" y="17514"/>
                </a:cxn>
                <a:cxn ang="0">
                  <a:pos x="14400" y="19887"/>
                </a:cxn>
                <a:cxn ang="0">
                  <a:pos x="10933" y="18757"/>
                </a:cxn>
                <a:cxn ang="0">
                  <a:pos x="11733" y="16949"/>
                </a:cxn>
                <a:cxn ang="0">
                  <a:pos x="8933" y="15706"/>
                </a:cxn>
                <a:cxn ang="0">
                  <a:pos x="6133" y="15254"/>
                </a:cxn>
                <a:cxn ang="0">
                  <a:pos x="4000" y="15254"/>
                </a:cxn>
                <a:cxn ang="0">
                  <a:pos x="1867" y="15706"/>
                </a:cxn>
                <a:cxn ang="0">
                  <a:pos x="533" y="16949"/>
                </a:cxn>
                <a:cxn ang="0">
                  <a:pos x="0" y="15706"/>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5" name="Freeform 111"/>
            <p:cNvSpPr>
              <a:spLocks/>
            </p:cNvSpPr>
            <p:nvPr/>
          </p:nvSpPr>
          <p:spPr bwMode="auto">
            <a:xfrm rot="290145">
              <a:off x="5324" y="1288"/>
              <a:ext cx="1036" cy="1027"/>
            </a:xfrm>
            <a:custGeom>
              <a:avLst/>
              <a:gdLst/>
              <a:ahLst/>
              <a:cxnLst>
                <a:cxn ang="0">
                  <a:pos x="18616" y="2293"/>
                </a:cxn>
                <a:cxn ang="0">
                  <a:pos x="16741" y="1741"/>
                </a:cxn>
                <a:cxn ang="0">
                  <a:pos x="15603" y="3376"/>
                </a:cxn>
                <a:cxn ang="0">
                  <a:pos x="14554" y="3503"/>
                </a:cxn>
                <a:cxn ang="0">
                  <a:pos x="12232" y="2845"/>
                </a:cxn>
                <a:cxn ang="0">
                  <a:pos x="11674" y="3503"/>
                </a:cxn>
                <a:cxn ang="0">
                  <a:pos x="10402" y="3843"/>
                </a:cxn>
                <a:cxn ang="0">
                  <a:pos x="9219" y="4713"/>
                </a:cxn>
                <a:cxn ang="0">
                  <a:pos x="8304" y="6921"/>
                </a:cxn>
                <a:cxn ang="0">
                  <a:pos x="7254" y="10106"/>
                </a:cxn>
                <a:cxn ang="0">
                  <a:pos x="6473" y="10977"/>
                </a:cxn>
                <a:cxn ang="0">
                  <a:pos x="6116" y="13524"/>
                </a:cxn>
                <a:cxn ang="0">
                  <a:pos x="6339" y="15605"/>
                </a:cxn>
                <a:cxn ang="0">
                  <a:pos x="6116" y="17346"/>
                </a:cxn>
                <a:cxn ang="0">
                  <a:pos x="4955" y="17346"/>
                </a:cxn>
                <a:cxn ang="0">
                  <a:pos x="4844" y="18132"/>
                </a:cxn>
                <a:cxn ang="0">
                  <a:pos x="3460" y="19342"/>
                </a:cxn>
                <a:cxn ang="0">
                  <a:pos x="580" y="18556"/>
                </a:cxn>
                <a:cxn ang="0">
                  <a:pos x="692" y="18132"/>
                </a:cxn>
                <a:cxn ang="0">
                  <a:pos x="915" y="17346"/>
                </a:cxn>
                <a:cxn ang="0">
                  <a:pos x="692" y="17028"/>
                </a:cxn>
                <a:cxn ang="0">
                  <a:pos x="89" y="15605"/>
                </a:cxn>
                <a:cxn ang="0">
                  <a:pos x="1964" y="15372"/>
                </a:cxn>
                <a:cxn ang="0">
                  <a:pos x="89" y="15053"/>
                </a:cxn>
                <a:cxn ang="0">
                  <a:pos x="1272" y="14480"/>
                </a:cxn>
                <a:cxn ang="0">
                  <a:pos x="915" y="13822"/>
                </a:cxn>
                <a:cxn ang="0">
                  <a:pos x="915" y="13524"/>
                </a:cxn>
                <a:cxn ang="0">
                  <a:pos x="1607" y="12951"/>
                </a:cxn>
                <a:cxn ang="0">
                  <a:pos x="2545" y="12611"/>
                </a:cxn>
                <a:cxn ang="0">
                  <a:pos x="3013" y="12081"/>
                </a:cxn>
                <a:cxn ang="0">
                  <a:pos x="5201" y="11189"/>
                </a:cxn>
                <a:cxn ang="0">
                  <a:pos x="4286" y="11189"/>
                </a:cxn>
                <a:cxn ang="0">
                  <a:pos x="5201" y="10106"/>
                </a:cxn>
                <a:cxn ang="0">
                  <a:pos x="5893" y="9002"/>
                </a:cxn>
                <a:cxn ang="0">
                  <a:pos x="5893" y="8450"/>
                </a:cxn>
                <a:cxn ang="0">
                  <a:pos x="7254" y="7240"/>
                </a:cxn>
                <a:cxn ang="0">
                  <a:pos x="8214" y="6030"/>
                </a:cxn>
                <a:cxn ang="0">
                  <a:pos x="8214" y="5711"/>
                </a:cxn>
                <a:cxn ang="0">
                  <a:pos x="7612" y="5159"/>
                </a:cxn>
                <a:cxn ang="0">
                  <a:pos x="8772" y="4926"/>
                </a:cxn>
                <a:cxn ang="0">
                  <a:pos x="9710" y="4289"/>
                </a:cxn>
                <a:cxn ang="0">
                  <a:pos x="9219" y="3843"/>
                </a:cxn>
                <a:cxn ang="0">
                  <a:pos x="9219" y="3376"/>
                </a:cxn>
                <a:cxn ang="0">
                  <a:pos x="10960" y="2951"/>
                </a:cxn>
                <a:cxn ang="0">
                  <a:pos x="11183" y="2633"/>
                </a:cxn>
                <a:cxn ang="0">
                  <a:pos x="11897" y="2633"/>
                </a:cxn>
                <a:cxn ang="0">
                  <a:pos x="12813" y="1741"/>
                </a:cxn>
                <a:cxn ang="0">
                  <a:pos x="13638" y="1529"/>
                </a:cxn>
                <a:cxn ang="0">
                  <a:pos x="14330" y="637"/>
                </a:cxn>
                <a:cxn ang="0">
                  <a:pos x="15134" y="1423"/>
                </a:cxn>
                <a:cxn ang="0">
                  <a:pos x="16161" y="1083"/>
                </a:cxn>
                <a:cxn ang="0">
                  <a:pos x="16518" y="0"/>
                </a:cxn>
                <a:cxn ang="0">
                  <a:pos x="17567" y="637"/>
                </a:cxn>
                <a:cxn ang="0">
                  <a:pos x="18259" y="552"/>
                </a:cxn>
                <a:cxn ang="0">
                  <a:pos x="19531" y="1083"/>
                </a:cxn>
                <a:cxn ang="0">
                  <a:pos x="19063" y="174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6" name="Freeform 112"/>
            <p:cNvSpPr>
              <a:spLocks/>
            </p:cNvSpPr>
            <p:nvPr/>
          </p:nvSpPr>
          <p:spPr bwMode="auto">
            <a:xfrm rot="290145">
              <a:off x="5759" y="1463"/>
              <a:ext cx="55" cy="46"/>
            </a:xfrm>
            <a:custGeom>
              <a:avLst/>
              <a:gdLst/>
              <a:ahLst/>
              <a:cxnLst>
                <a:cxn ang="0">
                  <a:pos x="1702" y="19524"/>
                </a:cxn>
                <a:cxn ang="0">
                  <a:pos x="0" y="11905"/>
                </a:cxn>
                <a:cxn ang="0">
                  <a:pos x="8511" y="0"/>
                </a:cxn>
                <a:cxn ang="0">
                  <a:pos x="13191" y="7143"/>
                </a:cxn>
                <a:cxn ang="0">
                  <a:pos x="17447" y="0"/>
                </a:cxn>
                <a:cxn ang="0">
                  <a:pos x="19574" y="7143"/>
                </a:cxn>
                <a:cxn ang="0">
                  <a:pos x="8511" y="17143"/>
                </a:cxn>
                <a:cxn ang="0">
                  <a:pos x="6809" y="19524"/>
                </a:cxn>
                <a:cxn ang="0">
                  <a:pos x="1702" y="19524"/>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7" name="Freeform 113"/>
            <p:cNvSpPr>
              <a:spLocks/>
            </p:cNvSpPr>
            <p:nvPr/>
          </p:nvSpPr>
          <p:spPr bwMode="auto">
            <a:xfrm rot="290145">
              <a:off x="5729" y="1453"/>
              <a:ext cx="31" cy="36"/>
            </a:xfrm>
            <a:custGeom>
              <a:avLst/>
              <a:gdLst/>
              <a:ahLst/>
              <a:cxnLst>
                <a:cxn ang="0">
                  <a:pos x="11429" y="19375"/>
                </a:cxn>
                <a:cxn ang="0">
                  <a:pos x="4286" y="19375"/>
                </a:cxn>
                <a:cxn ang="0">
                  <a:pos x="19286" y="13125"/>
                </a:cxn>
                <a:cxn ang="0">
                  <a:pos x="11429" y="13125"/>
                </a:cxn>
                <a:cxn ang="0">
                  <a:pos x="0" y="19375"/>
                </a:cxn>
                <a:cxn ang="0">
                  <a:pos x="0" y="9375"/>
                </a:cxn>
                <a:cxn ang="0">
                  <a:pos x="11429" y="9375"/>
                </a:cxn>
                <a:cxn ang="0">
                  <a:pos x="11429" y="0"/>
                </a:cxn>
                <a:cxn ang="0">
                  <a:pos x="19286" y="3750"/>
                </a:cxn>
                <a:cxn ang="0">
                  <a:pos x="19286" y="13125"/>
                </a:cxn>
                <a:cxn ang="0">
                  <a:pos x="11429" y="19375"/>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8" name="Freeform 114"/>
            <p:cNvSpPr>
              <a:spLocks/>
            </p:cNvSpPr>
            <p:nvPr/>
          </p:nvSpPr>
          <p:spPr bwMode="auto">
            <a:xfrm rot="290145">
              <a:off x="5464" y="2906"/>
              <a:ext cx="359" cy="159"/>
            </a:xfrm>
            <a:custGeom>
              <a:avLst/>
              <a:gdLst/>
              <a:ahLst/>
              <a:cxnLst>
                <a:cxn ang="0">
                  <a:pos x="10611" y="2192"/>
                </a:cxn>
                <a:cxn ang="0">
                  <a:pos x="12283" y="3562"/>
                </a:cxn>
                <a:cxn ang="0">
                  <a:pos x="13248" y="3562"/>
                </a:cxn>
                <a:cxn ang="0">
                  <a:pos x="14598" y="0"/>
                </a:cxn>
                <a:cxn ang="0">
                  <a:pos x="16270" y="1370"/>
                </a:cxn>
                <a:cxn ang="0">
                  <a:pos x="18907" y="2192"/>
                </a:cxn>
                <a:cxn ang="0">
                  <a:pos x="18907" y="5616"/>
                </a:cxn>
                <a:cxn ang="0">
                  <a:pos x="19936" y="7808"/>
                </a:cxn>
                <a:cxn ang="0">
                  <a:pos x="19936" y="9178"/>
                </a:cxn>
                <a:cxn ang="0">
                  <a:pos x="19293" y="10685"/>
                </a:cxn>
                <a:cxn ang="0">
                  <a:pos x="18264" y="10685"/>
                </a:cxn>
                <a:cxn ang="0">
                  <a:pos x="17621" y="10685"/>
                </a:cxn>
                <a:cxn ang="0">
                  <a:pos x="18264" y="11233"/>
                </a:cxn>
                <a:cxn ang="0">
                  <a:pos x="18264" y="16301"/>
                </a:cxn>
                <a:cxn ang="0">
                  <a:pos x="17299" y="17123"/>
                </a:cxn>
                <a:cxn ang="0">
                  <a:pos x="17299" y="18493"/>
                </a:cxn>
                <a:cxn ang="0">
                  <a:pos x="16270" y="18493"/>
                </a:cxn>
                <a:cxn ang="0">
                  <a:pos x="13248" y="19863"/>
                </a:cxn>
                <a:cxn ang="0">
                  <a:pos x="10611" y="19863"/>
                </a:cxn>
                <a:cxn ang="0">
                  <a:pos x="10354" y="19863"/>
                </a:cxn>
                <a:cxn ang="0">
                  <a:pos x="8617" y="17123"/>
                </a:cxn>
                <a:cxn ang="0">
                  <a:pos x="6945" y="14932"/>
                </a:cxn>
                <a:cxn ang="0">
                  <a:pos x="5981" y="14932"/>
                </a:cxn>
                <a:cxn ang="0">
                  <a:pos x="4309" y="14932"/>
                </a:cxn>
                <a:cxn ang="0">
                  <a:pos x="4309" y="17123"/>
                </a:cxn>
                <a:cxn ang="0">
                  <a:pos x="2637" y="17123"/>
                </a:cxn>
                <a:cxn ang="0">
                  <a:pos x="2315" y="17123"/>
                </a:cxn>
                <a:cxn ang="0">
                  <a:pos x="2315" y="16301"/>
                </a:cxn>
                <a:cxn ang="0">
                  <a:pos x="900" y="16301"/>
                </a:cxn>
                <a:cxn ang="0">
                  <a:pos x="900" y="14932"/>
                </a:cxn>
                <a:cxn ang="0">
                  <a:pos x="643" y="14932"/>
                </a:cxn>
                <a:cxn ang="0">
                  <a:pos x="0" y="13425"/>
                </a:cxn>
                <a:cxn ang="0">
                  <a:pos x="0" y="12877"/>
                </a:cxn>
                <a:cxn ang="0">
                  <a:pos x="643" y="11233"/>
                </a:cxn>
                <a:cxn ang="0">
                  <a:pos x="2315" y="12877"/>
                </a:cxn>
                <a:cxn ang="0">
                  <a:pos x="2315" y="11233"/>
                </a:cxn>
                <a:cxn ang="0">
                  <a:pos x="3280" y="11233"/>
                </a:cxn>
                <a:cxn ang="0">
                  <a:pos x="3666" y="12877"/>
                </a:cxn>
                <a:cxn ang="0">
                  <a:pos x="5273" y="11233"/>
                </a:cxn>
                <a:cxn ang="0">
                  <a:pos x="6302" y="11233"/>
                </a:cxn>
                <a:cxn ang="0">
                  <a:pos x="6945" y="10685"/>
                </a:cxn>
                <a:cxn ang="0">
                  <a:pos x="8617" y="10685"/>
                </a:cxn>
                <a:cxn ang="0">
                  <a:pos x="9325" y="11233"/>
                </a:cxn>
                <a:cxn ang="0">
                  <a:pos x="8617" y="9178"/>
                </a:cxn>
                <a:cxn ang="0">
                  <a:pos x="8617" y="5616"/>
                </a:cxn>
                <a:cxn ang="0">
                  <a:pos x="10611" y="5068"/>
                </a:cxn>
                <a:cxn ang="0">
                  <a:pos x="10611" y="2192"/>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9" name="Freeform 115"/>
            <p:cNvSpPr>
              <a:spLocks/>
            </p:cNvSpPr>
            <p:nvPr/>
          </p:nvSpPr>
          <p:spPr bwMode="auto">
            <a:xfrm rot="290145">
              <a:off x="5678" y="2543"/>
              <a:ext cx="485" cy="374"/>
            </a:xfrm>
            <a:custGeom>
              <a:avLst/>
              <a:gdLst/>
              <a:ahLst/>
              <a:cxnLst>
                <a:cxn ang="0">
                  <a:pos x="10309" y="933"/>
                </a:cxn>
                <a:cxn ang="0">
                  <a:pos x="16722" y="933"/>
                </a:cxn>
                <a:cxn ang="0">
                  <a:pos x="17957" y="3615"/>
                </a:cxn>
                <a:cxn ang="0">
                  <a:pos x="18670" y="5481"/>
                </a:cxn>
                <a:cxn ang="0">
                  <a:pos x="19192" y="7289"/>
                </a:cxn>
                <a:cxn ang="0">
                  <a:pos x="17482" y="8455"/>
                </a:cxn>
                <a:cxn ang="0">
                  <a:pos x="18670" y="10029"/>
                </a:cxn>
                <a:cxn ang="0">
                  <a:pos x="19192" y="11837"/>
                </a:cxn>
                <a:cxn ang="0">
                  <a:pos x="19952" y="13586"/>
                </a:cxn>
                <a:cxn ang="0">
                  <a:pos x="17197" y="18134"/>
                </a:cxn>
                <a:cxn ang="0">
                  <a:pos x="17482" y="19592"/>
                </a:cxn>
                <a:cxn ang="0">
                  <a:pos x="17197" y="19942"/>
                </a:cxn>
                <a:cxn ang="0">
                  <a:pos x="16722" y="19592"/>
                </a:cxn>
                <a:cxn ang="0">
                  <a:pos x="15487" y="19009"/>
                </a:cxn>
                <a:cxn ang="0">
                  <a:pos x="14489" y="18717"/>
                </a:cxn>
                <a:cxn ang="0">
                  <a:pos x="14014" y="19009"/>
                </a:cxn>
                <a:cxn ang="0">
                  <a:pos x="13302" y="19009"/>
                </a:cxn>
                <a:cxn ang="0">
                  <a:pos x="12067" y="19592"/>
                </a:cxn>
                <a:cxn ang="0">
                  <a:pos x="11591" y="19009"/>
                </a:cxn>
                <a:cxn ang="0">
                  <a:pos x="11306" y="18134"/>
                </a:cxn>
                <a:cxn ang="0">
                  <a:pos x="10309" y="18717"/>
                </a:cxn>
                <a:cxn ang="0">
                  <a:pos x="9359" y="17551"/>
                </a:cxn>
                <a:cxn ang="0">
                  <a:pos x="9359" y="17201"/>
                </a:cxn>
                <a:cxn ang="0">
                  <a:pos x="7601" y="16618"/>
                </a:cxn>
                <a:cxn ang="0">
                  <a:pos x="7601" y="16327"/>
                </a:cxn>
                <a:cxn ang="0">
                  <a:pos x="6888" y="15743"/>
                </a:cxn>
                <a:cxn ang="0">
                  <a:pos x="6128" y="16327"/>
                </a:cxn>
                <a:cxn ang="0">
                  <a:pos x="5653" y="16327"/>
                </a:cxn>
                <a:cxn ang="0">
                  <a:pos x="4941" y="15743"/>
                </a:cxn>
                <a:cxn ang="0">
                  <a:pos x="4941" y="15102"/>
                </a:cxn>
                <a:cxn ang="0">
                  <a:pos x="4941" y="14810"/>
                </a:cxn>
                <a:cxn ang="0">
                  <a:pos x="4466" y="14810"/>
                </a:cxn>
                <a:cxn ang="0">
                  <a:pos x="3230" y="14227"/>
                </a:cxn>
                <a:cxn ang="0">
                  <a:pos x="3230" y="13586"/>
                </a:cxn>
                <a:cxn ang="0">
                  <a:pos x="2470" y="13586"/>
                </a:cxn>
                <a:cxn ang="0">
                  <a:pos x="1948" y="13586"/>
                </a:cxn>
                <a:cxn ang="0">
                  <a:pos x="2470" y="12653"/>
                </a:cxn>
                <a:cxn ang="0">
                  <a:pos x="1948" y="12420"/>
                </a:cxn>
                <a:cxn ang="0">
                  <a:pos x="1758" y="10904"/>
                </a:cxn>
                <a:cxn ang="0">
                  <a:pos x="1758" y="10262"/>
                </a:cxn>
                <a:cxn ang="0">
                  <a:pos x="1235" y="10262"/>
                </a:cxn>
                <a:cxn ang="0">
                  <a:pos x="998" y="8746"/>
                </a:cxn>
                <a:cxn ang="0">
                  <a:pos x="1235" y="8455"/>
                </a:cxn>
                <a:cxn ang="0">
                  <a:pos x="0" y="7289"/>
                </a:cxn>
                <a:cxn ang="0">
                  <a:pos x="0" y="6939"/>
                </a:cxn>
                <a:cxn ang="0">
                  <a:pos x="998" y="6064"/>
                </a:cxn>
                <a:cxn ang="0">
                  <a:pos x="523" y="4548"/>
                </a:cxn>
                <a:cxn ang="0">
                  <a:pos x="998" y="3965"/>
                </a:cxn>
                <a:cxn ang="0">
                  <a:pos x="1235" y="3965"/>
                </a:cxn>
                <a:cxn ang="0">
                  <a:pos x="1235" y="3032"/>
                </a:cxn>
                <a:cxn ang="0">
                  <a:pos x="3705" y="2157"/>
                </a:cxn>
                <a:cxn ang="0">
                  <a:pos x="4181" y="933"/>
                </a:cxn>
                <a:cxn ang="0">
                  <a:pos x="4941" y="641"/>
                </a:cxn>
                <a:cxn ang="0">
                  <a:pos x="5178" y="641"/>
                </a:cxn>
                <a:cxn ang="0">
                  <a:pos x="7601" y="0"/>
                </a:cxn>
                <a:cxn ang="0">
                  <a:pos x="8171" y="933"/>
                </a:cxn>
                <a:cxn ang="0">
                  <a:pos x="8361" y="1574"/>
                </a:cxn>
                <a:cxn ang="0">
                  <a:pos x="9359" y="1574"/>
                </a:cxn>
                <a:cxn ang="0">
                  <a:pos x="10119" y="2157"/>
                </a:cxn>
                <a:cxn ang="0">
                  <a:pos x="10309" y="933"/>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0" name="Freeform 116"/>
            <p:cNvSpPr>
              <a:spLocks/>
            </p:cNvSpPr>
            <p:nvPr/>
          </p:nvSpPr>
          <p:spPr bwMode="auto">
            <a:xfrm rot="290145">
              <a:off x="4495" y="3229"/>
              <a:ext cx="165" cy="299"/>
            </a:xfrm>
            <a:custGeom>
              <a:avLst/>
              <a:gdLst/>
              <a:ahLst/>
              <a:cxnLst>
                <a:cxn ang="0">
                  <a:pos x="4366" y="0"/>
                </a:cxn>
                <a:cxn ang="0">
                  <a:pos x="5915" y="436"/>
                </a:cxn>
                <a:cxn ang="0">
                  <a:pos x="8169" y="0"/>
                </a:cxn>
                <a:cxn ang="0">
                  <a:pos x="9577" y="1164"/>
                </a:cxn>
                <a:cxn ang="0">
                  <a:pos x="11831" y="1164"/>
                </a:cxn>
                <a:cxn ang="0">
                  <a:pos x="14085" y="1164"/>
                </a:cxn>
                <a:cxn ang="0">
                  <a:pos x="16901" y="1164"/>
                </a:cxn>
                <a:cxn ang="0">
                  <a:pos x="19014" y="1891"/>
                </a:cxn>
                <a:cxn ang="0">
                  <a:pos x="19859" y="2255"/>
                </a:cxn>
                <a:cxn ang="0">
                  <a:pos x="16901" y="4873"/>
                </a:cxn>
                <a:cxn ang="0">
                  <a:pos x="16901" y="6836"/>
                </a:cxn>
                <a:cxn ang="0">
                  <a:pos x="15493" y="9818"/>
                </a:cxn>
                <a:cxn ang="0">
                  <a:pos x="13239" y="9818"/>
                </a:cxn>
                <a:cxn ang="0">
                  <a:pos x="14085" y="12073"/>
                </a:cxn>
                <a:cxn ang="0">
                  <a:pos x="14085" y="12800"/>
                </a:cxn>
                <a:cxn ang="0">
                  <a:pos x="14085" y="13891"/>
                </a:cxn>
                <a:cxn ang="0">
                  <a:pos x="15493" y="15055"/>
                </a:cxn>
                <a:cxn ang="0">
                  <a:pos x="15493" y="15782"/>
                </a:cxn>
                <a:cxn ang="0">
                  <a:pos x="13239" y="16945"/>
                </a:cxn>
                <a:cxn ang="0">
                  <a:pos x="13239" y="19200"/>
                </a:cxn>
                <a:cxn ang="0">
                  <a:pos x="8169" y="19927"/>
                </a:cxn>
                <a:cxn ang="0">
                  <a:pos x="5915" y="19200"/>
                </a:cxn>
                <a:cxn ang="0">
                  <a:pos x="2254" y="19200"/>
                </a:cxn>
                <a:cxn ang="0">
                  <a:pos x="3803" y="18036"/>
                </a:cxn>
                <a:cxn ang="0">
                  <a:pos x="3803" y="14691"/>
                </a:cxn>
                <a:cxn ang="0">
                  <a:pos x="3803" y="13891"/>
                </a:cxn>
                <a:cxn ang="0">
                  <a:pos x="2254" y="13891"/>
                </a:cxn>
                <a:cxn ang="0">
                  <a:pos x="2254" y="13091"/>
                </a:cxn>
                <a:cxn ang="0">
                  <a:pos x="0" y="13091"/>
                </a:cxn>
                <a:cxn ang="0">
                  <a:pos x="1549" y="10909"/>
                </a:cxn>
                <a:cxn ang="0">
                  <a:pos x="2254" y="10109"/>
                </a:cxn>
                <a:cxn ang="0">
                  <a:pos x="5915" y="5236"/>
                </a:cxn>
                <a:cxn ang="0">
                  <a:pos x="4366" y="0"/>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1" name="Freeform 117"/>
            <p:cNvSpPr>
              <a:spLocks/>
            </p:cNvSpPr>
            <p:nvPr/>
          </p:nvSpPr>
          <p:spPr bwMode="auto">
            <a:xfrm rot="290145">
              <a:off x="5974" y="2997"/>
              <a:ext cx="441" cy="283"/>
            </a:xfrm>
            <a:custGeom>
              <a:avLst/>
              <a:gdLst/>
              <a:ahLst/>
              <a:cxnLst>
                <a:cxn ang="0">
                  <a:pos x="11979" y="846"/>
                </a:cxn>
                <a:cxn ang="0">
                  <a:pos x="13668" y="0"/>
                </a:cxn>
                <a:cxn ang="0">
                  <a:pos x="16095" y="5231"/>
                </a:cxn>
                <a:cxn ang="0">
                  <a:pos x="16359" y="5231"/>
                </a:cxn>
                <a:cxn ang="0">
                  <a:pos x="16939" y="11615"/>
                </a:cxn>
                <a:cxn ang="0">
                  <a:pos x="17784" y="12769"/>
                </a:cxn>
                <a:cxn ang="0">
                  <a:pos x="19947" y="11615"/>
                </a:cxn>
                <a:cxn ang="0">
                  <a:pos x="19947" y="14308"/>
                </a:cxn>
                <a:cxn ang="0">
                  <a:pos x="18575" y="14769"/>
                </a:cxn>
                <a:cxn ang="0">
                  <a:pos x="18575" y="13538"/>
                </a:cxn>
                <a:cxn ang="0">
                  <a:pos x="18311" y="13538"/>
                </a:cxn>
                <a:cxn ang="0">
                  <a:pos x="18311" y="14769"/>
                </a:cxn>
                <a:cxn ang="0">
                  <a:pos x="18311" y="15538"/>
                </a:cxn>
                <a:cxn ang="0">
                  <a:pos x="18311" y="16385"/>
                </a:cxn>
                <a:cxn ang="0">
                  <a:pos x="17784" y="18692"/>
                </a:cxn>
                <a:cxn ang="0">
                  <a:pos x="17150" y="18692"/>
                </a:cxn>
                <a:cxn ang="0">
                  <a:pos x="16939" y="17923"/>
                </a:cxn>
                <a:cxn ang="0">
                  <a:pos x="14987" y="17923"/>
                </a:cxn>
                <a:cxn ang="0">
                  <a:pos x="14776" y="17615"/>
                </a:cxn>
                <a:cxn ang="0">
                  <a:pos x="12507" y="18692"/>
                </a:cxn>
                <a:cxn ang="0">
                  <a:pos x="11451" y="19538"/>
                </a:cxn>
                <a:cxn ang="0">
                  <a:pos x="11187" y="19923"/>
                </a:cxn>
                <a:cxn ang="0">
                  <a:pos x="9815" y="19538"/>
                </a:cxn>
                <a:cxn ang="0">
                  <a:pos x="8496" y="19538"/>
                </a:cxn>
                <a:cxn ang="0">
                  <a:pos x="7863" y="19538"/>
                </a:cxn>
                <a:cxn ang="0">
                  <a:pos x="6807" y="18692"/>
                </a:cxn>
                <a:cxn ang="0">
                  <a:pos x="5488" y="19538"/>
                </a:cxn>
                <a:cxn ang="0">
                  <a:pos x="5488" y="18692"/>
                </a:cxn>
                <a:cxn ang="0">
                  <a:pos x="5699" y="17923"/>
                </a:cxn>
                <a:cxn ang="0">
                  <a:pos x="4908" y="17615"/>
                </a:cxn>
                <a:cxn ang="0">
                  <a:pos x="4327" y="16385"/>
                </a:cxn>
                <a:cxn ang="0">
                  <a:pos x="4908" y="15538"/>
                </a:cxn>
                <a:cxn ang="0">
                  <a:pos x="4327" y="15538"/>
                </a:cxn>
                <a:cxn ang="0">
                  <a:pos x="4063" y="16385"/>
                </a:cxn>
                <a:cxn ang="0">
                  <a:pos x="3219" y="15538"/>
                </a:cxn>
                <a:cxn ang="0">
                  <a:pos x="2164" y="14769"/>
                </a:cxn>
                <a:cxn ang="0">
                  <a:pos x="2164" y="14308"/>
                </a:cxn>
                <a:cxn ang="0">
                  <a:pos x="2164" y="12769"/>
                </a:cxn>
                <a:cxn ang="0">
                  <a:pos x="528" y="11615"/>
                </a:cxn>
                <a:cxn ang="0">
                  <a:pos x="528" y="10385"/>
                </a:cxn>
                <a:cxn ang="0">
                  <a:pos x="0" y="9154"/>
                </a:cxn>
                <a:cxn ang="0">
                  <a:pos x="1055" y="9154"/>
                </a:cxn>
                <a:cxn ang="0">
                  <a:pos x="1055" y="8385"/>
                </a:cxn>
                <a:cxn ang="0">
                  <a:pos x="1900" y="8000"/>
                </a:cxn>
                <a:cxn ang="0">
                  <a:pos x="1900" y="7231"/>
                </a:cxn>
                <a:cxn ang="0">
                  <a:pos x="2164" y="6000"/>
                </a:cxn>
                <a:cxn ang="0">
                  <a:pos x="2691" y="3154"/>
                </a:cxn>
                <a:cxn ang="0">
                  <a:pos x="3536" y="2000"/>
                </a:cxn>
                <a:cxn ang="0">
                  <a:pos x="4327" y="1231"/>
                </a:cxn>
                <a:cxn ang="0">
                  <a:pos x="4908" y="846"/>
                </a:cxn>
                <a:cxn ang="0">
                  <a:pos x="5699" y="846"/>
                </a:cxn>
                <a:cxn ang="0">
                  <a:pos x="9815" y="2000"/>
                </a:cxn>
                <a:cxn ang="0">
                  <a:pos x="11979" y="846"/>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2" name="Freeform 118"/>
            <p:cNvSpPr>
              <a:spLocks/>
            </p:cNvSpPr>
            <p:nvPr/>
          </p:nvSpPr>
          <p:spPr bwMode="auto">
            <a:xfrm rot="290145">
              <a:off x="5589" y="1453"/>
              <a:ext cx="511" cy="1051"/>
            </a:xfrm>
            <a:custGeom>
              <a:avLst/>
              <a:gdLst/>
              <a:ahLst/>
              <a:cxnLst>
                <a:cxn ang="0">
                  <a:pos x="16190" y="851"/>
                </a:cxn>
                <a:cxn ang="0">
                  <a:pos x="18549" y="2033"/>
                </a:cxn>
                <a:cxn ang="0">
                  <a:pos x="18776" y="2593"/>
                </a:cxn>
                <a:cxn ang="0">
                  <a:pos x="19683" y="4191"/>
                </a:cxn>
                <a:cxn ang="0">
                  <a:pos x="18549" y="4710"/>
                </a:cxn>
                <a:cxn ang="0">
                  <a:pos x="15692" y="5373"/>
                </a:cxn>
                <a:cxn ang="0">
                  <a:pos x="15510" y="6452"/>
                </a:cxn>
                <a:cxn ang="0">
                  <a:pos x="15510" y="7303"/>
                </a:cxn>
                <a:cxn ang="0">
                  <a:pos x="13651" y="8278"/>
                </a:cxn>
                <a:cxn ang="0">
                  <a:pos x="12698" y="8485"/>
                </a:cxn>
                <a:cxn ang="0">
                  <a:pos x="11247" y="9232"/>
                </a:cxn>
                <a:cxn ang="0">
                  <a:pos x="10794" y="9336"/>
                </a:cxn>
                <a:cxn ang="0">
                  <a:pos x="10113" y="9876"/>
                </a:cxn>
                <a:cxn ang="0">
                  <a:pos x="10113" y="10954"/>
                </a:cxn>
                <a:cxn ang="0">
                  <a:pos x="9841" y="11494"/>
                </a:cxn>
                <a:cxn ang="0">
                  <a:pos x="10794" y="12780"/>
                </a:cxn>
                <a:cxn ang="0">
                  <a:pos x="12698" y="13320"/>
                </a:cxn>
                <a:cxn ang="0">
                  <a:pos x="12426" y="14710"/>
                </a:cxn>
                <a:cxn ang="0">
                  <a:pos x="11247" y="14917"/>
                </a:cxn>
                <a:cxn ang="0">
                  <a:pos x="8934" y="15477"/>
                </a:cxn>
                <a:cxn ang="0">
                  <a:pos x="9841" y="16411"/>
                </a:cxn>
                <a:cxn ang="0">
                  <a:pos x="9388" y="17822"/>
                </a:cxn>
                <a:cxn ang="0">
                  <a:pos x="6349" y="19108"/>
                </a:cxn>
                <a:cxn ang="0">
                  <a:pos x="5850" y="19544"/>
                </a:cxn>
                <a:cxn ang="0">
                  <a:pos x="3991" y="19979"/>
                </a:cxn>
                <a:cxn ang="0">
                  <a:pos x="2812" y="18900"/>
                </a:cxn>
                <a:cxn ang="0">
                  <a:pos x="3265" y="18568"/>
                </a:cxn>
                <a:cxn ang="0">
                  <a:pos x="1859" y="17178"/>
                </a:cxn>
                <a:cxn ang="0">
                  <a:pos x="952" y="15996"/>
                </a:cxn>
                <a:cxn ang="0">
                  <a:pos x="0" y="15021"/>
                </a:cxn>
                <a:cxn ang="0">
                  <a:pos x="952" y="14066"/>
                </a:cxn>
                <a:cxn ang="0">
                  <a:pos x="2132" y="13734"/>
                </a:cxn>
                <a:cxn ang="0">
                  <a:pos x="1859" y="12137"/>
                </a:cxn>
                <a:cxn ang="0">
                  <a:pos x="2132" y="11286"/>
                </a:cxn>
                <a:cxn ang="0">
                  <a:pos x="952" y="9336"/>
                </a:cxn>
                <a:cxn ang="0">
                  <a:pos x="952" y="8154"/>
                </a:cxn>
                <a:cxn ang="0">
                  <a:pos x="4444" y="7635"/>
                </a:cxn>
                <a:cxn ang="0">
                  <a:pos x="3719" y="6784"/>
                </a:cxn>
                <a:cxn ang="0">
                  <a:pos x="4943" y="4295"/>
                </a:cxn>
                <a:cxn ang="0">
                  <a:pos x="7029" y="2905"/>
                </a:cxn>
                <a:cxn ang="0">
                  <a:pos x="7710" y="1950"/>
                </a:cxn>
                <a:cxn ang="0">
                  <a:pos x="9841" y="1494"/>
                </a:cxn>
                <a:cxn ang="0">
                  <a:pos x="10113" y="643"/>
                </a:cxn>
                <a:cxn ang="0">
                  <a:pos x="13152" y="851"/>
                </a:cxn>
                <a:cxn ang="0">
                  <a:pos x="12698" y="0"/>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3" name="Freeform 119"/>
            <p:cNvSpPr>
              <a:spLocks/>
            </p:cNvSpPr>
            <p:nvPr/>
          </p:nvSpPr>
          <p:spPr bwMode="auto">
            <a:xfrm rot="290145">
              <a:off x="5876" y="2320"/>
              <a:ext cx="38" cy="77"/>
            </a:xfrm>
            <a:custGeom>
              <a:avLst/>
              <a:gdLst/>
              <a:ahLst/>
              <a:cxnLst>
                <a:cxn ang="0">
                  <a:pos x="3750" y="19710"/>
                </a:cxn>
                <a:cxn ang="0">
                  <a:pos x="0" y="6087"/>
                </a:cxn>
                <a:cxn ang="0">
                  <a:pos x="9375" y="0"/>
                </a:cxn>
                <a:cxn ang="0">
                  <a:pos x="19375" y="0"/>
                </a:cxn>
                <a:cxn ang="0">
                  <a:pos x="16250" y="3188"/>
                </a:cxn>
                <a:cxn ang="0">
                  <a:pos x="16250" y="10725"/>
                </a:cxn>
                <a:cxn ang="0">
                  <a:pos x="16250" y="12174"/>
                </a:cxn>
                <a:cxn ang="0">
                  <a:pos x="3750" y="19710"/>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4" name="Freeform 120"/>
            <p:cNvSpPr>
              <a:spLocks/>
            </p:cNvSpPr>
            <p:nvPr/>
          </p:nvSpPr>
          <p:spPr bwMode="auto">
            <a:xfrm rot="290145">
              <a:off x="5807" y="2354"/>
              <a:ext cx="20" cy="82"/>
            </a:xfrm>
            <a:custGeom>
              <a:avLst/>
              <a:gdLst/>
              <a:ahLst/>
              <a:cxnLst>
                <a:cxn ang="0">
                  <a:pos x="0" y="19730"/>
                </a:cxn>
                <a:cxn ang="0">
                  <a:pos x="0" y="14054"/>
                </a:cxn>
                <a:cxn ang="0">
                  <a:pos x="7059" y="7027"/>
                </a:cxn>
                <a:cxn ang="0">
                  <a:pos x="7059" y="1622"/>
                </a:cxn>
                <a:cxn ang="0">
                  <a:pos x="18824" y="0"/>
                </a:cxn>
                <a:cxn ang="0">
                  <a:pos x="7059" y="8378"/>
                </a:cxn>
                <a:cxn ang="0">
                  <a:pos x="0" y="19730"/>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5" name="Freeform 121"/>
            <p:cNvSpPr>
              <a:spLocks/>
            </p:cNvSpPr>
            <p:nvPr/>
          </p:nvSpPr>
          <p:spPr bwMode="auto">
            <a:xfrm rot="290145">
              <a:off x="5718" y="2496"/>
              <a:ext cx="20" cy="26"/>
            </a:xfrm>
            <a:custGeom>
              <a:avLst/>
              <a:gdLst/>
              <a:ahLst/>
              <a:cxnLst>
                <a:cxn ang="0">
                  <a:pos x="5882" y="19091"/>
                </a:cxn>
                <a:cxn ang="0">
                  <a:pos x="0" y="10000"/>
                </a:cxn>
                <a:cxn ang="0">
                  <a:pos x="0" y="0"/>
                </a:cxn>
                <a:cxn ang="0">
                  <a:pos x="18824" y="10000"/>
                </a:cxn>
                <a:cxn ang="0">
                  <a:pos x="5882" y="19091"/>
                </a:cxn>
              </a:cxnLst>
              <a:rect l="0" t="0" r="r" b="b"/>
              <a:pathLst>
                <a:path w="20000" h="20000">
                  <a:moveTo>
                    <a:pt x="5882" y="19091"/>
                  </a:moveTo>
                  <a:lnTo>
                    <a:pt x="0" y="10000"/>
                  </a:lnTo>
                  <a:lnTo>
                    <a:pt x="0" y="0"/>
                  </a:lnTo>
                  <a:lnTo>
                    <a:pt x="18824" y="10000"/>
                  </a:lnTo>
                  <a:lnTo>
                    <a:pt x="5882" y="1909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6" name="Freeform 122"/>
            <p:cNvSpPr>
              <a:spLocks/>
            </p:cNvSpPr>
            <p:nvPr/>
          </p:nvSpPr>
          <p:spPr bwMode="auto">
            <a:xfrm rot="290145">
              <a:off x="5295" y="2956"/>
              <a:ext cx="212" cy="121"/>
            </a:xfrm>
            <a:custGeom>
              <a:avLst/>
              <a:gdLst/>
              <a:ahLst/>
              <a:cxnLst>
                <a:cxn ang="0">
                  <a:pos x="5137" y="2909"/>
                </a:cxn>
                <a:cxn ang="0">
                  <a:pos x="6230" y="2909"/>
                </a:cxn>
                <a:cxn ang="0">
                  <a:pos x="7432" y="2909"/>
                </a:cxn>
                <a:cxn ang="0">
                  <a:pos x="7978" y="2909"/>
                </a:cxn>
                <a:cxn ang="0">
                  <a:pos x="9071" y="2909"/>
                </a:cxn>
                <a:cxn ang="0">
                  <a:pos x="9617" y="2909"/>
                </a:cxn>
                <a:cxn ang="0">
                  <a:pos x="9617" y="2000"/>
                </a:cxn>
                <a:cxn ang="0">
                  <a:pos x="10710" y="0"/>
                </a:cxn>
                <a:cxn ang="0">
                  <a:pos x="11913" y="0"/>
                </a:cxn>
                <a:cxn ang="0">
                  <a:pos x="12459" y="0"/>
                </a:cxn>
                <a:cxn ang="0">
                  <a:pos x="12459" y="2000"/>
                </a:cxn>
                <a:cxn ang="0">
                  <a:pos x="13661" y="2000"/>
                </a:cxn>
                <a:cxn ang="0">
                  <a:pos x="14098" y="2000"/>
                </a:cxn>
                <a:cxn ang="0">
                  <a:pos x="15410" y="2000"/>
                </a:cxn>
                <a:cxn ang="0">
                  <a:pos x="16503" y="2909"/>
                </a:cxn>
                <a:cxn ang="0">
                  <a:pos x="15410" y="4909"/>
                </a:cxn>
                <a:cxn ang="0">
                  <a:pos x="15410" y="5636"/>
                </a:cxn>
                <a:cxn ang="0">
                  <a:pos x="16503" y="7636"/>
                </a:cxn>
                <a:cxn ang="0">
                  <a:pos x="16940" y="7636"/>
                </a:cxn>
                <a:cxn ang="0">
                  <a:pos x="16940" y="9455"/>
                </a:cxn>
                <a:cxn ang="0">
                  <a:pos x="18142" y="9455"/>
                </a:cxn>
                <a:cxn ang="0">
                  <a:pos x="19235" y="10545"/>
                </a:cxn>
                <a:cxn ang="0">
                  <a:pos x="19891" y="10545"/>
                </a:cxn>
                <a:cxn ang="0">
                  <a:pos x="19235" y="14182"/>
                </a:cxn>
                <a:cxn ang="0">
                  <a:pos x="18142" y="14182"/>
                </a:cxn>
                <a:cxn ang="0">
                  <a:pos x="18142" y="16909"/>
                </a:cxn>
                <a:cxn ang="0">
                  <a:pos x="16940" y="15091"/>
                </a:cxn>
                <a:cxn ang="0">
                  <a:pos x="16503" y="15091"/>
                </a:cxn>
                <a:cxn ang="0">
                  <a:pos x="15410" y="14182"/>
                </a:cxn>
                <a:cxn ang="0">
                  <a:pos x="14098" y="14182"/>
                </a:cxn>
                <a:cxn ang="0">
                  <a:pos x="14098" y="16909"/>
                </a:cxn>
                <a:cxn ang="0">
                  <a:pos x="13661" y="18000"/>
                </a:cxn>
                <a:cxn ang="0">
                  <a:pos x="9617" y="16909"/>
                </a:cxn>
                <a:cxn ang="0">
                  <a:pos x="7978" y="19818"/>
                </a:cxn>
                <a:cxn ang="0">
                  <a:pos x="7432" y="18000"/>
                </a:cxn>
                <a:cxn ang="0">
                  <a:pos x="4481" y="19818"/>
                </a:cxn>
                <a:cxn ang="0">
                  <a:pos x="3388" y="16909"/>
                </a:cxn>
                <a:cxn ang="0">
                  <a:pos x="1749" y="14182"/>
                </a:cxn>
                <a:cxn ang="0">
                  <a:pos x="0" y="15091"/>
                </a:cxn>
                <a:cxn ang="0">
                  <a:pos x="0" y="14182"/>
                </a:cxn>
                <a:cxn ang="0">
                  <a:pos x="1749" y="9455"/>
                </a:cxn>
                <a:cxn ang="0">
                  <a:pos x="3388" y="5636"/>
                </a:cxn>
                <a:cxn ang="0">
                  <a:pos x="3388" y="2909"/>
                </a:cxn>
                <a:cxn ang="0">
                  <a:pos x="5137" y="2909"/>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7" name="Freeform 123"/>
            <p:cNvSpPr>
              <a:spLocks/>
            </p:cNvSpPr>
            <p:nvPr/>
          </p:nvSpPr>
          <p:spPr bwMode="auto">
            <a:xfrm rot="290145">
              <a:off x="4515" y="3159"/>
              <a:ext cx="614" cy="448"/>
            </a:xfrm>
            <a:custGeom>
              <a:avLst/>
              <a:gdLst/>
              <a:ahLst/>
              <a:cxnLst>
                <a:cxn ang="0">
                  <a:pos x="12703" y="2005"/>
                </a:cxn>
                <a:cxn ang="0">
                  <a:pos x="15879" y="2787"/>
                </a:cxn>
                <a:cxn ang="0">
                  <a:pos x="16824" y="2787"/>
                </a:cxn>
                <a:cxn ang="0">
                  <a:pos x="18034" y="3276"/>
                </a:cxn>
                <a:cxn ang="0">
                  <a:pos x="19584" y="3276"/>
                </a:cxn>
                <a:cxn ang="0">
                  <a:pos x="19584" y="4010"/>
                </a:cxn>
                <a:cxn ang="0">
                  <a:pos x="18979" y="5575"/>
                </a:cxn>
                <a:cxn ang="0">
                  <a:pos x="16824" y="6797"/>
                </a:cxn>
                <a:cxn ang="0">
                  <a:pos x="15879" y="7286"/>
                </a:cxn>
                <a:cxn ang="0">
                  <a:pos x="15274" y="9340"/>
                </a:cxn>
                <a:cxn ang="0">
                  <a:pos x="14329" y="11589"/>
                </a:cxn>
                <a:cxn ang="0">
                  <a:pos x="14858" y="13399"/>
                </a:cxn>
                <a:cxn ang="0">
                  <a:pos x="13724" y="14670"/>
                </a:cxn>
                <a:cxn ang="0">
                  <a:pos x="13308" y="15892"/>
                </a:cxn>
                <a:cxn ang="0">
                  <a:pos x="12136" y="16186"/>
                </a:cxn>
                <a:cxn ang="0">
                  <a:pos x="11153" y="18191"/>
                </a:cxn>
                <a:cxn ang="0">
                  <a:pos x="10397" y="17946"/>
                </a:cxn>
                <a:cxn ang="0">
                  <a:pos x="9792" y="18191"/>
                </a:cxn>
                <a:cxn ang="0">
                  <a:pos x="8809" y="18191"/>
                </a:cxn>
                <a:cxn ang="0">
                  <a:pos x="7259" y="18680"/>
                </a:cxn>
                <a:cxn ang="0">
                  <a:pos x="5671" y="19951"/>
                </a:cxn>
                <a:cxn ang="0">
                  <a:pos x="4121" y="18191"/>
                </a:cxn>
                <a:cxn ang="0">
                  <a:pos x="3176" y="16968"/>
                </a:cxn>
                <a:cxn ang="0">
                  <a:pos x="2949" y="15403"/>
                </a:cxn>
                <a:cxn ang="0">
                  <a:pos x="3554" y="14181"/>
                </a:cxn>
                <a:cxn ang="0">
                  <a:pos x="3176" y="12665"/>
                </a:cxn>
                <a:cxn ang="0">
                  <a:pos x="2949" y="10611"/>
                </a:cxn>
                <a:cxn ang="0">
                  <a:pos x="3932" y="8606"/>
                </a:cxn>
                <a:cxn ang="0">
                  <a:pos x="4726" y="5575"/>
                </a:cxn>
                <a:cxn ang="0">
                  <a:pos x="3932" y="4792"/>
                </a:cxn>
                <a:cxn ang="0">
                  <a:pos x="2571" y="4792"/>
                </a:cxn>
                <a:cxn ang="0">
                  <a:pos x="1588" y="4010"/>
                </a:cxn>
                <a:cxn ang="0">
                  <a:pos x="605" y="4010"/>
                </a:cxn>
                <a:cxn ang="0">
                  <a:pos x="605" y="2787"/>
                </a:cxn>
                <a:cxn ang="0">
                  <a:pos x="416" y="2298"/>
                </a:cxn>
                <a:cxn ang="0">
                  <a:pos x="605" y="782"/>
                </a:cxn>
                <a:cxn ang="0">
                  <a:pos x="1588" y="196"/>
                </a:cxn>
                <a:cxn ang="0">
                  <a:pos x="2949" y="196"/>
                </a:cxn>
                <a:cxn ang="0">
                  <a:pos x="5482" y="196"/>
                </a:cxn>
                <a:cxn ang="0">
                  <a:pos x="8809" y="782"/>
                </a:cxn>
                <a:cxn ang="0">
                  <a:pos x="12136" y="782"/>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8" name="Freeform 124"/>
            <p:cNvSpPr>
              <a:spLocks/>
            </p:cNvSpPr>
            <p:nvPr/>
          </p:nvSpPr>
          <p:spPr bwMode="auto">
            <a:xfrm rot="290145">
              <a:off x="5081" y="3407"/>
              <a:ext cx="55" cy="36"/>
            </a:xfrm>
            <a:custGeom>
              <a:avLst/>
              <a:gdLst/>
              <a:ahLst/>
              <a:cxnLst>
                <a:cxn ang="0">
                  <a:pos x="10833" y="19375"/>
                </a:cxn>
                <a:cxn ang="0">
                  <a:pos x="8333" y="16250"/>
                </a:cxn>
                <a:cxn ang="0">
                  <a:pos x="8333" y="9375"/>
                </a:cxn>
                <a:cxn ang="0">
                  <a:pos x="0" y="9375"/>
                </a:cxn>
                <a:cxn ang="0">
                  <a:pos x="10833" y="0"/>
                </a:cxn>
                <a:cxn ang="0">
                  <a:pos x="10833" y="6875"/>
                </a:cxn>
                <a:cxn ang="0">
                  <a:pos x="19583" y="6875"/>
                </a:cxn>
                <a:cxn ang="0">
                  <a:pos x="15000" y="9375"/>
                </a:cxn>
                <a:cxn ang="0">
                  <a:pos x="10833" y="19375"/>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9" name="Freeform 125"/>
            <p:cNvSpPr>
              <a:spLocks/>
            </p:cNvSpPr>
            <p:nvPr/>
          </p:nvSpPr>
          <p:spPr bwMode="auto">
            <a:xfrm rot="290145">
              <a:off x="5142" y="3401"/>
              <a:ext cx="20" cy="10"/>
            </a:xfrm>
            <a:custGeom>
              <a:avLst/>
              <a:gdLst/>
              <a:ahLst/>
              <a:cxnLst>
                <a:cxn ang="0">
                  <a:pos x="18824" y="18182"/>
                </a:cxn>
                <a:cxn ang="0">
                  <a:pos x="0" y="0"/>
                </a:cxn>
                <a:cxn ang="0">
                  <a:pos x="18824" y="0"/>
                </a:cxn>
                <a:cxn ang="0">
                  <a:pos x="18824" y="18182"/>
                </a:cxn>
              </a:cxnLst>
              <a:rect l="0" t="0" r="r" b="b"/>
              <a:pathLst>
                <a:path w="20000" h="20000">
                  <a:moveTo>
                    <a:pt x="18824" y="18182"/>
                  </a:moveTo>
                  <a:lnTo>
                    <a:pt x="0" y="0"/>
                  </a:lnTo>
                  <a:lnTo>
                    <a:pt x="18824" y="0"/>
                  </a:lnTo>
                  <a:lnTo>
                    <a:pt x="18824" y="181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0" name="Freeform 126"/>
            <p:cNvSpPr>
              <a:spLocks/>
            </p:cNvSpPr>
            <p:nvPr/>
          </p:nvSpPr>
          <p:spPr bwMode="auto">
            <a:xfrm rot="290145">
              <a:off x="5014" y="3447"/>
              <a:ext cx="20" cy="16"/>
            </a:xfrm>
            <a:custGeom>
              <a:avLst/>
              <a:gdLst/>
              <a:ahLst/>
              <a:cxnLst>
                <a:cxn ang="0">
                  <a:pos x="18824" y="18750"/>
                </a:cxn>
                <a:cxn ang="0">
                  <a:pos x="0" y="12500"/>
                </a:cxn>
                <a:cxn ang="0">
                  <a:pos x="18824" y="0"/>
                </a:cxn>
                <a:cxn ang="0">
                  <a:pos x="18824" y="18750"/>
                </a:cxn>
              </a:cxnLst>
              <a:rect l="0" t="0" r="r" b="b"/>
              <a:pathLst>
                <a:path w="20000" h="20000">
                  <a:moveTo>
                    <a:pt x="18824" y="18750"/>
                  </a:moveTo>
                  <a:lnTo>
                    <a:pt x="0" y="12500"/>
                  </a:lnTo>
                  <a:lnTo>
                    <a:pt x="18824" y="0"/>
                  </a:lnTo>
                  <a:lnTo>
                    <a:pt x="18824" y="1875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1" name="Freeform 127"/>
            <p:cNvSpPr>
              <a:spLocks/>
            </p:cNvSpPr>
            <p:nvPr/>
          </p:nvSpPr>
          <p:spPr bwMode="auto">
            <a:xfrm rot="290145">
              <a:off x="5042" y="3240"/>
              <a:ext cx="38" cy="19"/>
            </a:xfrm>
            <a:custGeom>
              <a:avLst/>
              <a:gdLst/>
              <a:ahLst/>
              <a:cxnLst>
                <a:cxn ang="0">
                  <a:pos x="0" y="0"/>
                </a:cxn>
                <a:cxn ang="0">
                  <a:pos x="9375" y="18824"/>
                </a:cxn>
                <a:cxn ang="0">
                  <a:pos x="19375" y="11765"/>
                </a:cxn>
                <a:cxn ang="0">
                  <a:pos x="0" y="0"/>
                </a:cxn>
              </a:cxnLst>
              <a:rect l="0" t="0" r="r" b="b"/>
              <a:pathLst>
                <a:path w="20000" h="20000">
                  <a:moveTo>
                    <a:pt x="0" y="0"/>
                  </a:moveTo>
                  <a:lnTo>
                    <a:pt x="9375" y="18824"/>
                  </a:lnTo>
                  <a:lnTo>
                    <a:pt x="19375" y="11765"/>
                  </a:lnTo>
                  <a:lnTo>
                    <a:pt x="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2" name="Freeform 129"/>
            <p:cNvSpPr>
              <a:spLocks/>
            </p:cNvSpPr>
            <p:nvPr/>
          </p:nvSpPr>
          <p:spPr bwMode="auto">
            <a:xfrm rot="290145">
              <a:off x="5776" y="2958"/>
              <a:ext cx="313" cy="176"/>
            </a:xfrm>
            <a:custGeom>
              <a:avLst/>
              <a:gdLst/>
              <a:ahLst/>
              <a:cxnLst>
                <a:cxn ang="0">
                  <a:pos x="17630" y="1358"/>
                </a:cxn>
                <a:cxn ang="0">
                  <a:pos x="19926" y="3333"/>
                </a:cxn>
                <a:cxn ang="0">
                  <a:pos x="19185" y="3827"/>
                </a:cxn>
                <a:cxn ang="0">
                  <a:pos x="18000" y="5062"/>
                </a:cxn>
                <a:cxn ang="0">
                  <a:pos x="16889" y="7037"/>
                </a:cxn>
                <a:cxn ang="0">
                  <a:pos x="16148" y="11605"/>
                </a:cxn>
                <a:cxn ang="0">
                  <a:pos x="15704" y="13457"/>
                </a:cxn>
                <a:cxn ang="0">
                  <a:pos x="15704" y="14815"/>
                </a:cxn>
                <a:cxn ang="0">
                  <a:pos x="14519" y="15432"/>
                </a:cxn>
                <a:cxn ang="0">
                  <a:pos x="14519" y="16667"/>
                </a:cxn>
                <a:cxn ang="0">
                  <a:pos x="13037" y="16667"/>
                </a:cxn>
                <a:cxn ang="0">
                  <a:pos x="10741" y="16667"/>
                </a:cxn>
                <a:cxn ang="0">
                  <a:pos x="10000" y="17407"/>
                </a:cxn>
                <a:cxn ang="0">
                  <a:pos x="7704" y="17407"/>
                </a:cxn>
                <a:cxn ang="0">
                  <a:pos x="6889" y="18642"/>
                </a:cxn>
                <a:cxn ang="0">
                  <a:pos x="6519" y="19877"/>
                </a:cxn>
                <a:cxn ang="0">
                  <a:pos x="3778" y="18642"/>
                </a:cxn>
                <a:cxn ang="0">
                  <a:pos x="1926" y="16667"/>
                </a:cxn>
                <a:cxn ang="0">
                  <a:pos x="1481" y="16667"/>
                </a:cxn>
                <a:cxn ang="0">
                  <a:pos x="1481" y="14815"/>
                </a:cxn>
                <a:cxn ang="0">
                  <a:pos x="741" y="13457"/>
                </a:cxn>
                <a:cxn ang="0">
                  <a:pos x="741" y="11605"/>
                </a:cxn>
                <a:cxn ang="0">
                  <a:pos x="741" y="7037"/>
                </a:cxn>
                <a:cxn ang="0">
                  <a:pos x="0" y="6543"/>
                </a:cxn>
                <a:cxn ang="0">
                  <a:pos x="741" y="6543"/>
                </a:cxn>
                <a:cxn ang="0">
                  <a:pos x="1926" y="6543"/>
                </a:cxn>
                <a:cxn ang="0">
                  <a:pos x="2667" y="5062"/>
                </a:cxn>
                <a:cxn ang="0">
                  <a:pos x="2667" y="3827"/>
                </a:cxn>
                <a:cxn ang="0">
                  <a:pos x="3037" y="5062"/>
                </a:cxn>
                <a:cxn ang="0">
                  <a:pos x="5704" y="6543"/>
                </a:cxn>
                <a:cxn ang="0">
                  <a:pos x="7704" y="3827"/>
                </a:cxn>
                <a:cxn ang="0">
                  <a:pos x="10000" y="1975"/>
                </a:cxn>
                <a:cxn ang="0">
                  <a:pos x="10741" y="1975"/>
                </a:cxn>
                <a:cxn ang="0">
                  <a:pos x="13037" y="0"/>
                </a:cxn>
                <a:cxn ang="0">
                  <a:pos x="13778" y="0"/>
                </a:cxn>
                <a:cxn ang="0">
                  <a:pos x="15704" y="0"/>
                </a:cxn>
                <a:cxn ang="0">
                  <a:pos x="16148" y="1358"/>
                </a:cxn>
                <a:cxn ang="0">
                  <a:pos x="17630" y="1358"/>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3" name="Freeform 130"/>
            <p:cNvSpPr>
              <a:spLocks/>
            </p:cNvSpPr>
            <p:nvPr/>
          </p:nvSpPr>
          <p:spPr bwMode="auto">
            <a:xfrm rot="290145">
              <a:off x="5940" y="3375"/>
              <a:ext cx="325" cy="311"/>
            </a:xfrm>
            <a:custGeom>
              <a:avLst/>
              <a:gdLst/>
              <a:ahLst/>
              <a:cxnLst>
                <a:cxn ang="0">
                  <a:pos x="13238" y="1123"/>
                </a:cxn>
                <a:cxn ang="0">
                  <a:pos x="15089" y="1825"/>
                </a:cxn>
                <a:cxn ang="0">
                  <a:pos x="18007" y="1825"/>
                </a:cxn>
                <a:cxn ang="0">
                  <a:pos x="18434" y="0"/>
                </a:cxn>
                <a:cxn ang="0">
                  <a:pos x="19929" y="1825"/>
                </a:cxn>
                <a:cxn ang="0">
                  <a:pos x="19146" y="3579"/>
                </a:cxn>
                <a:cxn ang="0">
                  <a:pos x="18007" y="4702"/>
                </a:cxn>
                <a:cxn ang="0">
                  <a:pos x="15089" y="3579"/>
                </a:cxn>
                <a:cxn ang="0">
                  <a:pos x="13238" y="3579"/>
                </a:cxn>
                <a:cxn ang="0">
                  <a:pos x="12171" y="4000"/>
                </a:cxn>
                <a:cxn ang="0">
                  <a:pos x="12171" y="6456"/>
                </a:cxn>
                <a:cxn ang="0">
                  <a:pos x="10605" y="5754"/>
                </a:cxn>
                <a:cxn ang="0">
                  <a:pos x="11459" y="6877"/>
                </a:cxn>
                <a:cxn ang="0">
                  <a:pos x="7687" y="5474"/>
                </a:cxn>
                <a:cxn ang="0">
                  <a:pos x="8470" y="4702"/>
                </a:cxn>
                <a:cxn ang="0">
                  <a:pos x="7402" y="6877"/>
                </a:cxn>
                <a:cxn ang="0">
                  <a:pos x="8470" y="11228"/>
                </a:cxn>
                <a:cxn ang="0">
                  <a:pos x="9181" y="11579"/>
                </a:cxn>
                <a:cxn ang="0">
                  <a:pos x="12171" y="15930"/>
                </a:cxn>
                <a:cxn ang="0">
                  <a:pos x="9181" y="15228"/>
                </a:cxn>
                <a:cxn ang="0">
                  <a:pos x="9609" y="17053"/>
                </a:cxn>
                <a:cxn ang="0">
                  <a:pos x="9609" y="18807"/>
                </a:cxn>
                <a:cxn ang="0">
                  <a:pos x="9609" y="19930"/>
                </a:cxn>
                <a:cxn ang="0">
                  <a:pos x="7687" y="19228"/>
                </a:cxn>
                <a:cxn ang="0">
                  <a:pos x="7402" y="19930"/>
                </a:cxn>
                <a:cxn ang="0">
                  <a:pos x="5480" y="18105"/>
                </a:cxn>
                <a:cxn ang="0">
                  <a:pos x="5480" y="18807"/>
                </a:cxn>
                <a:cxn ang="0">
                  <a:pos x="4769" y="16351"/>
                </a:cxn>
                <a:cxn ang="0">
                  <a:pos x="4342" y="14175"/>
                </a:cxn>
                <a:cxn ang="0">
                  <a:pos x="8470" y="14526"/>
                </a:cxn>
                <a:cxn ang="0">
                  <a:pos x="7402" y="13053"/>
                </a:cxn>
                <a:cxn ang="0">
                  <a:pos x="2918" y="13404"/>
                </a:cxn>
                <a:cxn ang="0">
                  <a:pos x="2918" y="11228"/>
                </a:cxn>
                <a:cxn ang="0">
                  <a:pos x="1851" y="10526"/>
                </a:cxn>
                <a:cxn ang="0">
                  <a:pos x="1423" y="7579"/>
                </a:cxn>
                <a:cxn ang="0">
                  <a:pos x="3630" y="3579"/>
                </a:cxn>
                <a:cxn ang="0">
                  <a:pos x="5907" y="2175"/>
                </a:cxn>
                <a:cxn ang="0">
                  <a:pos x="8470" y="182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4" name="Freeform 131"/>
            <p:cNvSpPr>
              <a:spLocks/>
            </p:cNvSpPr>
            <p:nvPr/>
          </p:nvSpPr>
          <p:spPr bwMode="auto">
            <a:xfrm rot="290145">
              <a:off x="6096" y="3735"/>
              <a:ext cx="139" cy="36"/>
            </a:xfrm>
            <a:custGeom>
              <a:avLst/>
              <a:gdLst/>
              <a:ahLst/>
              <a:cxnLst>
                <a:cxn ang="0">
                  <a:pos x="10333" y="19375"/>
                </a:cxn>
                <a:cxn ang="0">
                  <a:pos x="8667" y="16250"/>
                </a:cxn>
                <a:cxn ang="0">
                  <a:pos x="3500" y="16250"/>
                </a:cxn>
                <a:cxn ang="0">
                  <a:pos x="0" y="16250"/>
                </a:cxn>
                <a:cxn ang="0">
                  <a:pos x="0" y="6875"/>
                </a:cxn>
                <a:cxn ang="0">
                  <a:pos x="3500" y="6875"/>
                </a:cxn>
                <a:cxn ang="0">
                  <a:pos x="4500" y="0"/>
                </a:cxn>
                <a:cxn ang="0">
                  <a:pos x="6167" y="9375"/>
                </a:cxn>
                <a:cxn ang="0">
                  <a:pos x="10333" y="9375"/>
                </a:cxn>
                <a:cxn ang="0">
                  <a:pos x="11333" y="9375"/>
                </a:cxn>
                <a:cxn ang="0">
                  <a:pos x="15500" y="9375"/>
                </a:cxn>
                <a:cxn ang="0">
                  <a:pos x="17167" y="16250"/>
                </a:cxn>
                <a:cxn ang="0">
                  <a:pos x="19833" y="16250"/>
                </a:cxn>
                <a:cxn ang="0">
                  <a:pos x="19833" y="19375"/>
                </a:cxn>
                <a:cxn ang="0">
                  <a:pos x="10333" y="19375"/>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5" name="Freeform 132"/>
            <p:cNvSpPr>
              <a:spLocks/>
            </p:cNvSpPr>
            <p:nvPr/>
          </p:nvSpPr>
          <p:spPr bwMode="auto">
            <a:xfrm rot="290145">
              <a:off x="6088" y="3540"/>
              <a:ext cx="67" cy="62"/>
            </a:xfrm>
            <a:custGeom>
              <a:avLst/>
              <a:gdLst/>
              <a:ahLst/>
              <a:cxnLst>
                <a:cxn ang="0">
                  <a:pos x="10690" y="14138"/>
                </a:cxn>
                <a:cxn ang="0">
                  <a:pos x="5517" y="8966"/>
                </a:cxn>
                <a:cxn ang="0">
                  <a:pos x="0" y="3448"/>
                </a:cxn>
                <a:cxn ang="0">
                  <a:pos x="2069" y="0"/>
                </a:cxn>
                <a:cxn ang="0">
                  <a:pos x="6897" y="5172"/>
                </a:cxn>
                <a:cxn ang="0">
                  <a:pos x="14138" y="5172"/>
                </a:cxn>
                <a:cxn ang="0">
                  <a:pos x="16207" y="14138"/>
                </a:cxn>
                <a:cxn ang="0">
                  <a:pos x="19655" y="17586"/>
                </a:cxn>
                <a:cxn ang="0">
                  <a:pos x="19655" y="19655"/>
                </a:cxn>
                <a:cxn ang="0">
                  <a:pos x="16207" y="19655"/>
                </a:cxn>
                <a:cxn ang="0">
                  <a:pos x="10690" y="14138"/>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6" name="Freeform 133"/>
            <p:cNvSpPr>
              <a:spLocks/>
            </p:cNvSpPr>
            <p:nvPr/>
          </p:nvSpPr>
          <p:spPr bwMode="auto">
            <a:xfrm rot="290145">
              <a:off x="6215" y="3533"/>
              <a:ext cx="38" cy="19"/>
            </a:xfrm>
            <a:custGeom>
              <a:avLst/>
              <a:gdLst/>
              <a:ahLst/>
              <a:cxnLst>
                <a:cxn ang="0">
                  <a:pos x="19375" y="18824"/>
                </a:cxn>
                <a:cxn ang="0">
                  <a:pos x="9375" y="18824"/>
                </a:cxn>
                <a:cxn ang="0">
                  <a:pos x="9375" y="5882"/>
                </a:cxn>
                <a:cxn ang="0">
                  <a:pos x="3750" y="18824"/>
                </a:cxn>
                <a:cxn ang="0">
                  <a:pos x="0" y="5882"/>
                </a:cxn>
                <a:cxn ang="0">
                  <a:pos x="13125" y="0"/>
                </a:cxn>
                <a:cxn ang="0">
                  <a:pos x="19375" y="5882"/>
                </a:cxn>
                <a:cxn ang="0">
                  <a:pos x="19375" y="18824"/>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7" name="Freeform 134"/>
            <p:cNvSpPr>
              <a:spLocks/>
            </p:cNvSpPr>
            <p:nvPr/>
          </p:nvSpPr>
          <p:spPr bwMode="auto">
            <a:xfrm rot="290145">
              <a:off x="6218" y="3575"/>
              <a:ext cx="20" cy="20"/>
            </a:xfrm>
            <a:custGeom>
              <a:avLst/>
              <a:gdLst/>
              <a:ahLst/>
              <a:cxnLst>
                <a:cxn ang="0">
                  <a:pos x="18824" y="18824"/>
                </a:cxn>
                <a:cxn ang="0">
                  <a:pos x="0" y="18824"/>
                </a:cxn>
                <a:cxn ang="0">
                  <a:pos x="11765" y="18824"/>
                </a:cxn>
                <a:cxn ang="0">
                  <a:pos x="0" y="0"/>
                </a:cxn>
                <a:cxn ang="0">
                  <a:pos x="11765" y="11765"/>
                </a:cxn>
                <a:cxn ang="0">
                  <a:pos x="18824" y="18824"/>
                </a:cxn>
              </a:cxnLst>
              <a:rect l="0" t="0" r="r" b="b"/>
              <a:pathLst>
                <a:path w="20000" h="20000">
                  <a:moveTo>
                    <a:pt x="18824" y="18824"/>
                  </a:moveTo>
                  <a:lnTo>
                    <a:pt x="0" y="18824"/>
                  </a:lnTo>
                  <a:lnTo>
                    <a:pt x="11765" y="18824"/>
                  </a:lnTo>
                  <a:lnTo>
                    <a:pt x="0" y="0"/>
                  </a:lnTo>
                  <a:lnTo>
                    <a:pt x="11765" y="11765"/>
                  </a:lnTo>
                  <a:lnTo>
                    <a:pt x="18824"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8" name="Freeform 135"/>
            <p:cNvSpPr>
              <a:spLocks/>
            </p:cNvSpPr>
            <p:nvPr/>
          </p:nvSpPr>
          <p:spPr bwMode="auto">
            <a:xfrm rot="290145">
              <a:off x="5333" y="3202"/>
              <a:ext cx="11" cy="20"/>
            </a:xfrm>
            <a:custGeom>
              <a:avLst/>
              <a:gdLst/>
              <a:ahLst/>
              <a:cxnLst>
                <a:cxn ang="0">
                  <a:pos x="18182" y="5882"/>
                </a:cxn>
                <a:cxn ang="0">
                  <a:pos x="0" y="5882"/>
                </a:cxn>
                <a:cxn ang="0">
                  <a:pos x="0" y="18824"/>
                </a:cxn>
                <a:cxn ang="0">
                  <a:pos x="0" y="5882"/>
                </a:cxn>
                <a:cxn ang="0">
                  <a:pos x="0" y="0"/>
                </a:cxn>
                <a:cxn ang="0">
                  <a:pos x="18182" y="5882"/>
                </a:cxn>
              </a:cxnLst>
              <a:rect l="0" t="0" r="r" b="b"/>
              <a:pathLst>
                <a:path w="20000" h="20000">
                  <a:moveTo>
                    <a:pt x="18182" y="5882"/>
                  </a:moveTo>
                  <a:lnTo>
                    <a:pt x="0" y="5882"/>
                  </a:lnTo>
                  <a:lnTo>
                    <a:pt x="0" y="18824"/>
                  </a:lnTo>
                  <a:lnTo>
                    <a:pt x="0" y="5882"/>
                  </a:lnTo>
                  <a:lnTo>
                    <a:pt x="0" y="0"/>
                  </a:lnTo>
                  <a:lnTo>
                    <a:pt x="18182" y="58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9" name="Freeform 136"/>
            <p:cNvSpPr>
              <a:spLocks/>
            </p:cNvSpPr>
            <p:nvPr/>
          </p:nvSpPr>
          <p:spPr bwMode="auto">
            <a:xfrm rot="290145">
              <a:off x="5475" y="3022"/>
              <a:ext cx="25" cy="8"/>
            </a:xfrm>
            <a:custGeom>
              <a:avLst/>
              <a:gdLst/>
              <a:ahLst/>
              <a:cxnLst>
                <a:cxn ang="0">
                  <a:pos x="19091" y="17143"/>
                </a:cxn>
                <a:cxn ang="0">
                  <a:pos x="10000" y="0"/>
                </a:cxn>
                <a:cxn ang="0">
                  <a:pos x="0" y="0"/>
                </a:cxn>
                <a:cxn ang="0">
                  <a:pos x="19091" y="0"/>
                </a:cxn>
                <a:cxn ang="0">
                  <a:pos x="19091" y="17143"/>
                </a:cxn>
              </a:cxnLst>
              <a:rect l="0" t="0" r="r" b="b"/>
              <a:pathLst>
                <a:path w="20000" h="20000">
                  <a:moveTo>
                    <a:pt x="19091" y="17143"/>
                  </a:moveTo>
                  <a:lnTo>
                    <a:pt x="10000" y="0"/>
                  </a:lnTo>
                  <a:lnTo>
                    <a:pt x="0" y="0"/>
                  </a:lnTo>
                  <a:lnTo>
                    <a:pt x="19091" y="0"/>
                  </a:lnTo>
                  <a:lnTo>
                    <a:pt x="19091"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0" name="Freeform 138"/>
            <p:cNvSpPr>
              <a:spLocks/>
            </p:cNvSpPr>
            <p:nvPr/>
          </p:nvSpPr>
          <p:spPr bwMode="auto">
            <a:xfrm rot="290145">
              <a:off x="6105" y="2210"/>
              <a:ext cx="205" cy="146"/>
            </a:xfrm>
            <a:custGeom>
              <a:avLst/>
              <a:gdLst/>
              <a:ahLst/>
              <a:cxnLst>
                <a:cxn ang="0">
                  <a:pos x="4633" y="18235"/>
                </a:cxn>
                <a:cxn ang="0">
                  <a:pos x="4633" y="13824"/>
                </a:cxn>
                <a:cxn ang="0">
                  <a:pos x="3503" y="15294"/>
                </a:cxn>
                <a:cxn ang="0">
                  <a:pos x="1130" y="9853"/>
                </a:cxn>
                <a:cxn ang="0">
                  <a:pos x="0" y="5441"/>
                </a:cxn>
                <a:cxn ang="0">
                  <a:pos x="10621" y="0"/>
                </a:cxn>
                <a:cxn ang="0">
                  <a:pos x="16384" y="1471"/>
                </a:cxn>
                <a:cxn ang="0">
                  <a:pos x="15254" y="2353"/>
                </a:cxn>
                <a:cxn ang="0">
                  <a:pos x="16949" y="7500"/>
                </a:cxn>
                <a:cxn ang="0">
                  <a:pos x="16949" y="11471"/>
                </a:cxn>
                <a:cxn ang="0">
                  <a:pos x="19887" y="17500"/>
                </a:cxn>
                <a:cxn ang="0">
                  <a:pos x="15254" y="19853"/>
                </a:cxn>
                <a:cxn ang="0">
                  <a:pos x="8814" y="18235"/>
                </a:cxn>
                <a:cxn ang="0">
                  <a:pos x="4633" y="18235"/>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1" name="Freeform 139"/>
            <p:cNvSpPr>
              <a:spLocks/>
            </p:cNvSpPr>
            <p:nvPr/>
          </p:nvSpPr>
          <p:spPr bwMode="auto">
            <a:xfrm rot="290145">
              <a:off x="5996" y="2339"/>
              <a:ext cx="381" cy="170"/>
            </a:xfrm>
            <a:custGeom>
              <a:avLst/>
              <a:gdLst/>
              <a:ahLst/>
              <a:cxnLst>
                <a:cxn ang="0">
                  <a:pos x="0" y="13846"/>
                </a:cxn>
                <a:cxn ang="0">
                  <a:pos x="976" y="5256"/>
                </a:cxn>
                <a:cxn ang="0">
                  <a:pos x="3476" y="513"/>
                </a:cxn>
                <a:cxn ang="0">
                  <a:pos x="5671" y="7308"/>
                </a:cxn>
                <a:cxn ang="0">
                  <a:pos x="6585" y="7308"/>
                </a:cxn>
                <a:cxn ang="0">
                  <a:pos x="7561" y="6026"/>
                </a:cxn>
                <a:cxn ang="0">
                  <a:pos x="7561" y="513"/>
                </a:cxn>
                <a:cxn ang="0">
                  <a:pos x="9817" y="513"/>
                </a:cxn>
                <a:cxn ang="0">
                  <a:pos x="13293" y="2051"/>
                </a:cxn>
                <a:cxn ang="0">
                  <a:pos x="15793" y="0"/>
                </a:cxn>
                <a:cxn ang="0">
                  <a:pos x="17683" y="513"/>
                </a:cxn>
                <a:cxn ang="0">
                  <a:pos x="19939" y="6026"/>
                </a:cxn>
                <a:cxn ang="0">
                  <a:pos x="18963" y="15897"/>
                </a:cxn>
                <a:cxn ang="0">
                  <a:pos x="17683" y="17179"/>
                </a:cxn>
                <a:cxn ang="0">
                  <a:pos x="13902" y="19872"/>
                </a:cxn>
                <a:cxn ang="0">
                  <a:pos x="12683" y="17821"/>
                </a:cxn>
                <a:cxn ang="0">
                  <a:pos x="11707" y="17179"/>
                </a:cxn>
                <a:cxn ang="0">
                  <a:pos x="10122" y="14615"/>
                </a:cxn>
                <a:cxn ang="0">
                  <a:pos x="6585" y="12564"/>
                </a:cxn>
                <a:cxn ang="0">
                  <a:pos x="4085" y="12564"/>
                </a:cxn>
                <a:cxn ang="0">
                  <a:pos x="0" y="13846"/>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2" name="Freeform 140"/>
            <p:cNvSpPr>
              <a:spLocks/>
            </p:cNvSpPr>
            <p:nvPr/>
          </p:nvSpPr>
          <p:spPr bwMode="auto">
            <a:xfrm rot="290145">
              <a:off x="5946" y="2441"/>
              <a:ext cx="307" cy="188"/>
            </a:xfrm>
            <a:custGeom>
              <a:avLst/>
              <a:gdLst/>
              <a:ahLst/>
              <a:cxnLst>
                <a:cxn ang="0">
                  <a:pos x="12075" y="19884"/>
                </a:cxn>
                <a:cxn ang="0">
                  <a:pos x="10189" y="14419"/>
                </a:cxn>
                <a:cxn ang="0">
                  <a:pos x="0" y="14419"/>
                </a:cxn>
                <a:cxn ang="0">
                  <a:pos x="2038" y="12558"/>
                </a:cxn>
                <a:cxn ang="0">
                  <a:pos x="0" y="13953"/>
                </a:cxn>
                <a:cxn ang="0">
                  <a:pos x="830" y="12093"/>
                </a:cxn>
                <a:cxn ang="0">
                  <a:pos x="4679" y="12093"/>
                </a:cxn>
                <a:cxn ang="0">
                  <a:pos x="2792" y="1163"/>
                </a:cxn>
                <a:cxn ang="0">
                  <a:pos x="7849" y="0"/>
                </a:cxn>
                <a:cxn ang="0">
                  <a:pos x="10943" y="0"/>
                </a:cxn>
                <a:cxn ang="0">
                  <a:pos x="15321" y="1860"/>
                </a:cxn>
                <a:cxn ang="0">
                  <a:pos x="17208" y="4186"/>
                </a:cxn>
                <a:cxn ang="0">
                  <a:pos x="18415" y="4767"/>
                </a:cxn>
                <a:cxn ang="0">
                  <a:pos x="19925" y="6628"/>
                </a:cxn>
                <a:cxn ang="0">
                  <a:pos x="19170" y="12558"/>
                </a:cxn>
                <a:cxn ang="0">
                  <a:pos x="16377" y="16860"/>
                </a:cxn>
                <a:cxn ang="0">
                  <a:pos x="12075" y="19884"/>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3" name="Freeform 143"/>
            <p:cNvSpPr>
              <a:spLocks/>
            </p:cNvSpPr>
            <p:nvPr/>
          </p:nvSpPr>
          <p:spPr bwMode="auto">
            <a:xfrm rot="290145">
              <a:off x="5641" y="3042"/>
              <a:ext cx="157" cy="81"/>
            </a:xfrm>
            <a:custGeom>
              <a:avLst/>
              <a:gdLst/>
              <a:ahLst/>
              <a:cxnLst>
                <a:cxn ang="0">
                  <a:pos x="593" y="7027"/>
                </a:cxn>
                <a:cxn ang="0">
                  <a:pos x="6815" y="7027"/>
                </a:cxn>
                <a:cxn ang="0">
                  <a:pos x="13778" y="4324"/>
                </a:cxn>
                <a:cxn ang="0">
                  <a:pos x="16000" y="4324"/>
                </a:cxn>
                <a:cxn ang="0">
                  <a:pos x="16000" y="1622"/>
                </a:cxn>
                <a:cxn ang="0">
                  <a:pos x="18370" y="0"/>
                </a:cxn>
                <a:cxn ang="0">
                  <a:pos x="18370" y="4324"/>
                </a:cxn>
                <a:cxn ang="0">
                  <a:pos x="19852" y="7027"/>
                </a:cxn>
                <a:cxn ang="0">
                  <a:pos x="19852" y="11081"/>
                </a:cxn>
                <a:cxn ang="0">
                  <a:pos x="16000" y="15405"/>
                </a:cxn>
                <a:cxn ang="0">
                  <a:pos x="13778" y="19730"/>
                </a:cxn>
                <a:cxn ang="0">
                  <a:pos x="8444" y="18108"/>
                </a:cxn>
                <a:cxn ang="0">
                  <a:pos x="4444" y="19730"/>
                </a:cxn>
                <a:cxn ang="0">
                  <a:pos x="3852" y="15405"/>
                </a:cxn>
                <a:cxn ang="0">
                  <a:pos x="0" y="8378"/>
                </a:cxn>
                <a:cxn ang="0">
                  <a:pos x="593" y="7027"/>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4" name="Freeform 144"/>
            <p:cNvSpPr>
              <a:spLocks/>
            </p:cNvSpPr>
            <p:nvPr/>
          </p:nvSpPr>
          <p:spPr bwMode="auto">
            <a:xfrm rot="290145">
              <a:off x="5632" y="3092"/>
              <a:ext cx="273" cy="198"/>
            </a:xfrm>
            <a:custGeom>
              <a:avLst/>
              <a:gdLst/>
              <a:ahLst/>
              <a:cxnLst>
                <a:cxn ang="0">
                  <a:pos x="11453" y="0"/>
                </a:cxn>
                <a:cxn ang="0">
                  <a:pos x="11880" y="0"/>
                </a:cxn>
                <a:cxn ang="0">
                  <a:pos x="14103" y="1749"/>
                </a:cxn>
                <a:cxn ang="0">
                  <a:pos x="17265" y="2842"/>
                </a:cxn>
                <a:cxn ang="0">
                  <a:pos x="17607" y="1749"/>
                </a:cxn>
                <a:cxn ang="0">
                  <a:pos x="18547" y="656"/>
                </a:cxn>
                <a:cxn ang="0">
                  <a:pos x="18974" y="3388"/>
                </a:cxn>
                <a:cxn ang="0">
                  <a:pos x="19915" y="7322"/>
                </a:cxn>
                <a:cxn ang="0">
                  <a:pos x="18547" y="7322"/>
                </a:cxn>
                <a:cxn ang="0">
                  <a:pos x="14103" y="7322"/>
                </a:cxn>
                <a:cxn ang="0">
                  <a:pos x="9744" y="7322"/>
                </a:cxn>
                <a:cxn ang="0">
                  <a:pos x="11453" y="12459"/>
                </a:cxn>
                <a:cxn ang="0">
                  <a:pos x="15043" y="16940"/>
                </a:cxn>
                <a:cxn ang="0">
                  <a:pos x="15043" y="19891"/>
                </a:cxn>
                <a:cxn ang="0">
                  <a:pos x="12735" y="16940"/>
                </a:cxn>
                <a:cxn ang="0">
                  <a:pos x="10598" y="16503"/>
                </a:cxn>
                <a:cxn ang="0">
                  <a:pos x="9231" y="16940"/>
                </a:cxn>
                <a:cxn ang="0">
                  <a:pos x="5726" y="12459"/>
                </a:cxn>
                <a:cxn ang="0">
                  <a:pos x="7863" y="11913"/>
                </a:cxn>
                <a:cxn ang="0">
                  <a:pos x="4872" y="9071"/>
                </a:cxn>
                <a:cxn ang="0">
                  <a:pos x="4872" y="7322"/>
                </a:cxn>
                <a:cxn ang="0">
                  <a:pos x="2564" y="5137"/>
                </a:cxn>
                <a:cxn ang="0">
                  <a:pos x="1368" y="7978"/>
                </a:cxn>
                <a:cxn ang="0">
                  <a:pos x="0" y="4481"/>
                </a:cxn>
                <a:cxn ang="0">
                  <a:pos x="342" y="3388"/>
                </a:cxn>
                <a:cxn ang="0">
                  <a:pos x="2222" y="4481"/>
                </a:cxn>
                <a:cxn ang="0">
                  <a:pos x="2564" y="3388"/>
                </a:cxn>
                <a:cxn ang="0">
                  <a:pos x="4872" y="2842"/>
                </a:cxn>
                <a:cxn ang="0">
                  <a:pos x="7863" y="3388"/>
                </a:cxn>
                <a:cxn ang="0">
                  <a:pos x="9231" y="1749"/>
                </a:cxn>
                <a:cxn ang="0">
                  <a:pos x="11453" y="0"/>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5" name="Freeform 145"/>
            <p:cNvSpPr>
              <a:spLocks/>
            </p:cNvSpPr>
            <p:nvPr/>
          </p:nvSpPr>
          <p:spPr bwMode="auto">
            <a:xfrm rot="290145">
              <a:off x="5759" y="3170"/>
              <a:ext cx="167" cy="147"/>
            </a:xfrm>
            <a:custGeom>
              <a:avLst/>
              <a:gdLst/>
              <a:ahLst/>
              <a:cxnLst>
                <a:cxn ang="0">
                  <a:pos x="14795" y="19853"/>
                </a:cxn>
                <a:cxn ang="0">
                  <a:pos x="10548" y="18382"/>
                </a:cxn>
                <a:cxn ang="0">
                  <a:pos x="5616" y="16912"/>
                </a:cxn>
                <a:cxn ang="0">
                  <a:pos x="5616" y="16029"/>
                </a:cxn>
                <a:cxn ang="0">
                  <a:pos x="8493" y="16912"/>
                </a:cxn>
                <a:cxn ang="0">
                  <a:pos x="8493" y="12941"/>
                </a:cxn>
                <a:cxn ang="0">
                  <a:pos x="2740" y="6912"/>
                </a:cxn>
                <a:cxn ang="0">
                  <a:pos x="0" y="0"/>
                </a:cxn>
                <a:cxn ang="0">
                  <a:pos x="6986" y="0"/>
                </a:cxn>
                <a:cxn ang="0">
                  <a:pos x="14247" y="0"/>
                </a:cxn>
                <a:cxn ang="0">
                  <a:pos x="16301" y="0"/>
                </a:cxn>
                <a:cxn ang="0">
                  <a:pos x="19863" y="0"/>
                </a:cxn>
                <a:cxn ang="0">
                  <a:pos x="18493" y="4559"/>
                </a:cxn>
                <a:cxn ang="0">
                  <a:pos x="19863" y="8382"/>
                </a:cxn>
                <a:cxn ang="0">
                  <a:pos x="19863" y="12353"/>
                </a:cxn>
                <a:cxn ang="0">
                  <a:pos x="16301" y="16029"/>
                </a:cxn>
                <a:cxn ang="0">
                  <a:pos x="14795" y="1985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6" name="Freeform 146"/>
            <p:cNvSpPr>
              <a:spLocks/>
            </p:cNvSpPr>
            <p:nvPr/>
          </p:nvSpPr>
          <p:spPr bwMode="auto">
            <a:xfrm rot="290145">
              <a:off x="5888" y="3108"/>
              <a:ext cx="134" cy="73"/>
            </a:xfrm>
            <a:custGeom>
              <a:avLst/>
              <a:gdLst/>
              <a:ahLst/>
              <a:cxnLst>
                <a:cxn ang="0">
                  <a:pos x="0" y="1765"/>
                </a:cxn>
                <a:cxn ang="0">
                  <a:pos x="5391" y="1765"/>
                </a:cxn>
                <a:cxn ang="0">
                  <a:pos x="7130" y="0"/>
                </a:cxn>
                <a:cxn ang="0">
                  <a:pos x="12696" y="0"/>
                </a:cxn>
                <a:cxn ang="0">
                  <a:pos x="14435" y="4706"/>
                </a:cxn>
                <a:cxn ang="0">
                  <a:pos x="14435" y="9118"/>
                </a:cxn>
                <a:cxn ang="0">
                  <a:pos x="19826" y="13824"/>
                </a:cxn>
                <a:cxn ang="0">
                  <a:pos x="19826" y="19706"/>
                </a:cxn>
                <a:cxn ang="0">
                  <a:pos x="17043" y="19706"/>
                </a:cxn>
                <a:cxn ang="0">
                  <a:pos x="12696" y="16765"/>
                </a:cxn>
                <a:cxn ang="0">
                  <a:pos x="7130" y="19706"/>
                </a:cxn>
                <a:cxn ang="0">
                  <a:pos x="2783" y="19706"/>
                </a:cxn>
                <a:cxn ang="0">
                  <a:pos x="696" y="9118"/>
                </a:cxn>
                <a:cxn ang="0">
                  <a:pos x="0" y="1765"/>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7" name="Freeform 147"/>
            <p:cNvSpPr>
              <a:spLocks/>
            </p:cNvSpPr>
            <p:nvPr/>
          </p:nvSpPr>
          <p:spPr bwMode="auto">
            <a:xfrm rot="290145">
              <a:off x="5914" y="3171"/>
              <a:ext cx="174" cy="178"/>
            </a:xfrm>
            <a:custGeom>
              <a:avLst/>
              <a:gdLst/>
              <a:ahLst/>
              <a:cxnLst>
                <a:cxn ang="0">
                  <a:pos x="10933" y="1235"/>
                </a:cxn>
                <a:cxn ang="0">
                  <a:pos x="10933" y="1975"/>
                </a:cxn>
                <a:cxn ang="0">
                  <a:pos x="13600" y="3210"/>
                </a:cxn>
                <a:cxn ang="0">
                  <a:pos x="15733" y="4568"/>
                </a:cxn>
                <a:cxn ang="0">
                  <a:pos x="16400" y="3210"/>
                </a:cxn>
                <a:cxn ang="0">
                  <a:pos x="17733" y="3210"/>
                </a:cxn>
                <a:cxn ang="0">
                  <a:pos x="16400" y="4568"/>
                </a:cxn>
                <a:cxn ang="0">
                  <a:pos x="17733" y="6543"/>
                </a:cxn>
                <a:cxn ang="0">
                  <a:pos x="17733" y="10247"/>
                </a:cxn>
                <a:cxn ang="0">
                  <a:pos x="19200" y="12099"/>
                </a:cxn>
                <a:cxn ang="0">
                  <a:pos x="19867" y="13457"/>
                </a:cxn>
                <a:cxn ang="0">
                  <a:pos x="19200" y="14815"/>
                </a:cxn>
                <a:cxn ang="0">
                  <a:pos x="17733" y="15432"/>
                </a:cxn>
                <a:cxn ang="0">
                  <a:pos x="17733" y="16667"/>
                </a:cxn>
                <a:cxn ang="0">
                  <a:pos x="19200" y="17901"/>
                </a:cxn>
                <a:cxn ang="0">
                  <a:pos x="17733" y="18642"/>
                </a:cxn>
                <a:cxn ang="0">
                  <a:pos x="12267" y="19877"/>
                </a:cxn>
                <a:cxn ang="0">
                  <a:pos x="14400" y="17901"/>
                </a:cxn>
                <a:cxn ang="0">
                  <a:pos x="12267" y="14815"/>
                </a:cxn>
                <a:cxn ang="0">
                  <a:pos x="8933" y="14815"/>
                </a:cxn>
                <a:cxn ang="0">
                  <a:pos x="8133" y="15432"/>
                </a:cxn>
                <a:cxn ang="0">
                  <a:pos x="4800" y="12099"/>
                </a:cxn>
                <a:cxn ang="0">
                  <a:pos x="1333" y="11605"/>
                </a:cxn>
                <a:cxn ang="0">
                  <a:pos x="1333" y="8272"/>
                </a:cxn>
                <a:cxn ang="0">
                  <a:pos x="0" y="5062"/>
                </a:cxn>
                <a:cxn ang="0">
                  <a:pos x="1333" y="1235"/>
                </a:cxn>
                <a:cxn ang="0">
                  <a:pos x="5467" y="0"/>
                </a:cxn>
                <a:cxn ang="0">
                  <a:pos x="8933" y="1235"/>
                </a:cxn>
                <a:cxn ang="0">
                  <a:pos x="10933" y="1235"/>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8" name="Freeform 148"/>
            <p:cNvSpPr>
              <a:spLocks/>
            </p:cNvSpPr>
            <p:nvPr/>
          </p:nvSpPr>
          <p:spPr bwMode="auto">
            <a:xfrm rot="290145">
              <a:off x="5874" y="3270"/>
              <a:ext cx="110" cy="91"/>
            </a:xfrm>
            <a:custGeom>
              <a:avLst/>
              <a:gdLst/>
              <a:ahLst/>
              <a:cxnLst>
                <a:cxn ang="0">
                  <a:pos x="12128" y="9762"/>
                </a:cxn>
                <a:cxn ang="0">
                  <a:pos x="8723" y="13571"/>
                </a:cxn>
                <a:cxn ang="0">
                  <a:pos x="5532" y="19762"/>
                </a:cxn>
                <a:cxn ang="0">
                  <a:pos x="0" y="12381"/>
                </a:cxn>
                <a:cxn ang="0">
                  <a:pos x="851" y="12381"/>
                </a:cxn>
                <a:cxn ang="0">
                  <a:pos x="3404" y="6190"/>
                </a:cxn>
                <a:cxn ang="0">
                  <a:pos x="8723" y="0"/>
                </a:cxn>
                <a:cxn ang="0">
                  <a:pos x="14255" y="952"/>
                </a:cxn>
                <a:cxn ang="0">
                  <a:pos x="19787" y="7381"/>
                </a:cxn>
                <a:cxn ang="0">
                  <a:pos x="17660" y="9762"/>
                </a:cxn>
                <a:cxn ang="0">
                  <a:pos x="12128" y="9762"/>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9" name="Freeform 149"/>
            <p:cNvSpPr>
              <a:spLocks/>
            </p:cNvSpPr>
            <p:nvPr/>
          </p:nvSpPr>
          <p:spPr bwMode="auto">
            <a:xfrm rot="290145">
              <a:off x="5940" y="3301"/>
              <a:ext cx="97" cy="73"/>
            </a:xfrm>
            <a:custGeom>
              <a:avLst/>
              <a:gdLst/>
              <a:ahLst/>
              <a:cxnLst>
                <a:cxn ang="0">
                  <a:pos x="15952" y="12059"/>
                </a:cxn>
                <a:cxn ang="0">
                  <a:pos x="8571" y="19706"/>
                </a:cxn>
                <a:cxn ang="0">
                  <a:pos x="8571" y="16765"/>
                </a:cxn>
                <a:cxn ang="0">
                  <a:pos x="8571" y="12059"/>
                </a:cxn>
                <a:cxn ang="0">
                  <a:pos x="0" y="4706"/>
                </a:cxn>
                <a:cxn ang="0">
                  <a:pos x="6190" y="4706"/>
                </a:cxn>
                <a:cxn ang="0">
                  <a:pos x="8571" y="1765"/>
                </a:cxn>
                <a:cxn ang="0">
                  <a:pos x="9762" y="0"/>
                </a:cxn>
                <a:cxn ang="0">
                  <a:pos x="15952" y="0"/>
                </a:cxn>
                <a:cxn ang="0">
                  <a:pos x="19762" y="7647"/>
                </a:cxn>
                <a:cxn ang="0">
                  <a:pos x="15952" y="12059"/>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0" name="Freeform 150"/>
            <p:cNvSpPr>
              <a:spLocks/>
            </p:cNvSpPr>
            <p:nvPr/>
          </p:nvSpPr>
          <p:spPr bwMode="auto">
            <a:xfrm rot="290145">
              <a:off x="5976" y="3341"/>
              <a:ext cx="116" cy="104"/>
            </a:xfrm>
            <a:custGeom>
              <a:avLst/>
              <a:gdLst/>
              <a:ahLst/>
              <a:cxnLst>
                <a:cxn ang="0">
                  <a:pos x="14400" y="0"/>
                </a:cxn>
                <a:cxn ang="0">
                  <a:pos x="19800" y="5532"/>
                </a:cxn>
                <a:cxn ang="0">
                  <a:pos x="19800" y="10851"/>
                </a:cxn>
                <a:cxn ang="0">
                  <a:pos x="16600" y="14255"/>
                </a:cxn>
                <a:cxn ang="0">
                  <a:pos x="12400" y="12128"/>
                </a:cxn>
                <a:cxn ang="0">
                  <a:pos x="11400" y="16383"/>
                </a:cxn>
                <a:cxn ang="0">
                  <a:pos x="6200" y="16383"/>
                </a:cxn>
                <a:cxn ang="0">
                  <a:pos x="3200" y="19787"/>
                </a:cxn>
                <a:cxn ang="0">
                  <a:pos x="1200" y="14255"/>
                </a:cxn>
                <a:cxn ang="0">
                  <a:pos x="0" y="10851"/>
                </a:cxn>
                <a:cxn ang="0">
                  <a:pos x="0" y="7660"/>
                </a:cxn>
                <a:cxn ang="0">
                  <a:pos x="6200" y="2128"/>
                </a:cxn>
                <a:cxn ang="0">
                  <a:pos x="14400" y="0"/>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1" name="Freeform 151"/>
            <p:cNvSpPr>
              <a:spLocks/>
            </p:cNvSpPr>
            <p:nvPr/>
          </p:nvSpPr>
          <p:spPr bwMode="auto">
            <a:xfrm rot="290145">
              <a:off x="5807" y="2874"/>
              <a:ext cx="272" cy="141"/>
            </a:xfrm>
            <a:custGeom>
              <a:avLst/>
              <a:gdLst/>
              <a:ahLst/>
              <a:cxnLst>
                <a:cxn ang="0">
                  <a:pos x="5812" y="0"/>
                </a:cxn>
                <a:cxn ang="0">
                  <a:pos x="7521" y="3077"/>
                </a:cxn>
                <a:cxn ang="0">
                  <a:pos x="9316" y="1538"/>
                </a:cxn>
                <a:cxn ang="0">
                  <a:pos x="9829" y="4000"/>
                </a:cxn>
                <a:cxn ang="0">
                  <a:pos x="10684" y="5538"/>
                </a:cxn>
                <a:cxn ang="0">
                  <a:pos x="12821" y="4000"/>
                </a:cxn>
                <a:cxn ang="0">
                  <a:pos x="14188" y="4000"/>
                </a:cxn>
                <a:cxn ang="0">
                  <a:pos x="15043" y="3077"/>
                </a:cxn>
                <a:cxn ang="0">
                  <a:pos x="16838" y="4000"/>
                </a:cxn>
                <a:cxn ang="0">
                  <a:pos x="19060" y="5538"/>
                </a:cxn>
                <a:cxn ang="0">
                  <a:pos x="19915" y="6308"/>
                </a:cxn>
                <a:cxn ang="0">
                  <a:pos x="18547" y="13538"/>
                </a:cxn>
                <a:cxn ang="0">
                  <a:pos x="16838" y="13538"/>
                </a:cxn>
                <a:cxn ang="0">
                  <a:pos x="16410" y="11846"/>
                </a:cxn>
                <a:cxn ang="0">
                  <a:pos x="14188" y="11846"/>
                </a:cxn>
                <a:cxn ang="0">
                  <a:pos x="13333" y="11846"/>
                </a:cxn>
                <a:cxn ang="0">
                  <a:pos x="10684" y="14154"/>
                </a:cxn>
                <a:cxn ang="0">
                  <a:pos x="9829" y="14154"/>
                </a:cxn>
                <a:cxn ang="0">
                  <a:pos x="7179" y="16615"/>
                </a:cxn>
                <a:cxn ang="0">
                  <a:pos x="4872" y="19846"/>
                </a:cxn>
                <a:cxn ang="0">
                  <a:pos x="1795" y="18154"/>
                </a:cxn>
                <a:cxn ang="0">
                  <a:pos x="1368" y="16615"/>
                </a:cxn>
                <a:cxn ang="0">
                  <a:pos x="0" y="14154"/>
                </a:cxn>
                <a:cxn ang="0">
                  <a:pos x="0" y="10308"/>
                </a:cxn>
                <a:cxn ang="0">
                  <a:pos x="5812" y="0"/>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2" name="Freeform 152"/>
            <p:cNvSpPr>
              <a:spLocks/>
            </p:cNvSpPr>
            <p:nvPr/>
          </p:nvSpPr>
          <p:spPr bwMode="auto">
            <a:xfrm rot="290145">
              <a:off x="5587" y="2784"/>
              <a:ext cx="308" cy="158"/>
            </a:xfrm>
            <a:custGeom>
              <a:avLst/>
              <a:gdLst/>
              <a:ahLst/>
              <a:cxnLst>
                <a:cxn ang="0">
                  <a:pos x="6943" y="0"/>
                </a:cxn>
                <a:cxn ang="0">
                  <a:pos x="8151" y="0"/>
                </a:cxn>
                <a:cxn ang="0">
                  <a:pos x="8981" y="0"/>
                </a:cxn>
                <a:cxn ang="0">
                  <a:pos x="10189" y="0"/>
                </a:cxn>
                <a:cxn ang="0">
                  <a:pos x="10189" y="1507"/>
                </a:cxn>
                <a:cxn ang="0">
                  <a:pos x="12075" y="2877"/>
                </a:cxn>
                <a:cxn ang="0">
                  <a:pos x="12830" y="2877"/>
                </a:cxn>
                <a:cxn ang="0">
                  <a:pos x="12830" y="3699"/>
                </a:cxn>
                <a:cxn ang="0">
                  <a:pos x="12830" y="5068"/>
                </a:cxn>
                <a:cxn ang="0">
                  <a:pos x="14038" y="6438"/>
                </a:cxn>
                <a:cxn ang="0">
                  <a:pos x="14792" y="6438"/>
                </a:cxn>
                <a:cxn ang="0">
                  <a:pos x="16000" y="5068"/>
                </a:cxn>
                <a:cxn ang="0">
                  <a:pos x="17132" y="6438"/>
                </a:cxn>
                <a:cxn ang="0">
                  <a:pos x="17132" y="7123"/>
                </a:cxn>
                <a:cxn ang="0">
                  <a:pos x="19925" y="8493"/>
                </a:cxn>
                <a:cxn ang="0">
                  <a:pos x="19925" y="9315"/>
                </a:cxn>
                <a:cxn ang="0">
                  <a:pos x="14792" y="18493"/>
                </a:cxn>
                <a:cxn ang="0">
                  <a:pos x="11698" y="17671"/>
                </a:cxn>
                <a:cxn ang="0">
                  <a:pos x="9736" y="16301"/>
                </a:cxn>
                <a:cxn ang="0">
                  <a:pos x="8151" y="19863"/>
                </a:cxn>
                <a:cxn ang="0">
                  <a:pos x="6943" y="19863"/>
                </a:cxn>
                <a:cxn ang="0">
                  <a:pos x="5057" y="18493"/>
                </a:cxn>
                <a:cxn ang="0">
                  <a:pos x="5057" y="17671"/>
                </a:cxn>
                <a:cxn ang="0">
                  <a:pos x="3849" y="14932"/>
                </a:cxn>
                <a:cxn ang="0">
                  <a:pos x="3547" y="14247"/>
                </a:cxn>
                <a:cxn ang="0">
                  <a:pos x="1509" y="12055"/>
                </a:cxn>
                <a:cxn ang="0">
                  <a:pos x="1509" y="9315"/>
                </a:cxn>
                <a:cxn ang="0">
                  <a:pos x="0" y="8493"/>
                </a:cxn>
                <a:cxn ang="0">
                  <a:pos x="0" y="6438"/>
                </a:cxn>
                <a:cxn ang="0">
                  <a:pos x="0" y="5068"/>
                </a:cxn>
                <a:cxn ang="0">
                  <a:pos x="755" y="6438"/>
                </a:cxn>
                <a:cxn ang="0">
                  <a:pos x="6642" y="1507"/>
                </a:cxn>
                <a:cxn ang="0">
                  <a:pos x="6943" y="0"/>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grpSp>
      <p:pic>
        <p:nvPicPr>
          <p:cNvPr id="36877" name="Picture 2"/>
          <p:cNvPicPr>
            <a:picLocks noChangeAspect="1" noChangeArrowheads="1"/>
          </p:cNvPicPr>
          <p:nvPr/>
        </p:nvPicPr>
        <p:blipFill>
          <a:blip r:embed="rId10"/>
          <a:srcRect/>
          <a:stretch>
            <a:fillRect/>
          </a:stretch>
        </p:blipFill>
        <p:spPr bwMode="auto">
          <a:xfrm>
            <a:off x="1381125" y="2949575"/>
            <a:ext cx="1846263" cy="339725"/>
          </a:xfrm>
          <a:prstGeom prst="rect">
            <a:avLst/>
          </a:prstGeom>
          <a:noFill/>
          <a:ln w="9525">
            <a:noFill/>
            <a:miter lim="800000"/>
            <a:headEnd/>
            <a:tailEnd/>
          </a:ln>
        </p:spPr>
      </p:pic>
      <p:sp>
        <p:nvSpPr>
          <p:cNvPr id="36878" name="Slide Number Placeholder 3"/>
          <p:cNvSpPr>
            <a:spLocks noGrp="1"/>
          </p:cNvSpPr>
          <p:nvPr>
            <p:ph type="sldNum" sz="quarter" idx="10"/>
          </p:nvPr>
        </p:nvSpPr>
        <p:spPr>
          <a:noFill/>
        </p:spPr>
        <p:txBody>
          <a:bodyPr/>
          <a:lstStyle/>
          <a:p>
            <a:fld id="{4AE97B39-0C0C-4551-B393-C898927BB1A3}" type="slidenum">
              <a:rPr lang="en-US"/>
              <a:pPr/>
              <a:t>4</a:t>
            </a:fld>
            <a:r>
              <a:rPr lang="en-US"/>
              <a:t> | </a:t>
            </a:r>
            <a:r>
              <a:rPr lang="fr-FR"/>
              <a:t>Paris, 24 October 2011</a:t>
            </a:r>
            <a:endParaRPr lang="en-US"/>
          </a:p>
        </p:txBody>
      </p:sp>
      <p:cxnSp>
        <p:nvCxnSpPr>
          <p:cNvPr id="36879" name="Connecteur droit 152"/>
          <p:cNvCxnSpPr>
            <a:cxnSpLocks noChangeShapeType="1"/>
          </p:cNvCxnSpPr>
          <p:nvPr/>
        </p:nvCxnSpPr>
        <p:spPr bwMode="auto">
          <a:xfrm>
            <a:off x="3308350" y="2127250"/>
            <a:ext cx="15875" cy="3897313"/>
          </a:xfrm>
          <a:prstGeom prst="line">
            <a:avLst/>
          </a:prstGeom>
          <a:noFill/>
          <a:ln w="19050" algn="ctr">
            <a:solidFill>
              <a:schemeClr val="tx1"/>
            </a:solidFill>
            <a:prstDash val="sysDash"/>
            <a:round/>
            <a:headEnd/>
            <a:tailEnd/>
          </a:ln>
        </p:spPr>
      </p:cxn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7"/>
          <p:cNvPicPr>
            <a:picLocks noChangeAspect="1" noChangeArrowheads="1"/>
          </p:cNvPicPr>
          <p:nvPr/>
        </p:nvPicPr>
        <p:blipFill>
          <a:blip r:embed="rId3"/>
          <a:srcRect/>
          <a:stretch>
            <a:fillRect/>
          </a:stretch>
        </p:blipFill>
        <p:spPr bwMode="auto">
          <a:xfrm>
            <a:off x="3151188" y="2809875"/>
            <a:ext cx="1595437" cy="479425"/>
          </a:xfrm>
          <a:prstGeom prst="rect">
            <a:avLst/>
          </a:prstGeom>
          <a:noFill/>
          <a:ln w="9525">
            <a:noFill/>
            <a:miter lim="800000"/>
            <a:headEnd/>
            <a:tailEnd/>
          </a:ln>
        </p:spPr>
      </p:pic>
      <p:pic>
        <p:nvPicPr>
          <p:cNvPr id="38914" name="Picture 4"/>
          <p:cNvPicPr>
            <a:picLocks noChangeAspect="1" noChangeArrowheads="1"/>
          </p:cNvPicPr>
          <p:nvPr/>
        </p:nvPicPr>
        <p:blipFill>
          <a:blip r:embed="rId4"/>
          <a:srcRect/>
          <a:stretch>
            <a:fillRect/>
          </a:stretch>
        </p:blipFill>
        <p:spPr bwMode="auto">
          <a:xfrm>
            <a:off x="3211513" y="1908175"/>
            <a:ext cx="1809750" cy="857250"/>
          </a:xfrm>
          <a:prstGeom prst="rect">
            <a:avLst/>
          </a:prstGeom>
          <a:noFill/>
          <a:ln w="9525">
            <a:noFill/>
            <a:miter lim="800000"/>
            <a:headEnd/>
            <a:tailEnd/>
          </a:ln>
        </p:spPr>
      </p:pic>
      <p:cxnSp>
        <p:nvCxnSpPr>
          <p:cNvPr id="38915" name="Connecteur droit 3"/>
          <p:cNvCxnSpPr>
            <a:cxnSpLocks noChangeShapeType="1"/>
          </p:cNvCxnSpPr>
          <p:nvPr/>
        </p:nvCxnSpPr>
        <p:spPr bwMode="auto">
          <a:xfrm>
            <a:off x="3275013" y="1909763"/>
            <a:ext cx="14287" cy="3898900"/>
          </a:xfrm>
          <a:prstGeom prst="line">
            <a:avLst/>
          </a:prstGeom>
          <a:noFill/>
          <a:ln w="19050" algn="ctr">
            <a:solidFill>
              <a:schemeClr val="tx1"/>
            </a:solidFill>
            <a:prstDash val="sysDash"/>
            <a:round/>
            <a:headEnd/>
            <a:tailEnd/>
          </a:ln>
        </p:spPr>
      </p:cxnSp>
      <p:pic>
        <p:nvPicPr>
          <p:cNvPr id="38916" name="Picture 2"/>
          <p:cNvPicPr>
            <a:picLocks noChangeAspect="1" noChangeArrowheads="1"/>
          </p:cNvPicPr>
          <p:nvPr/>
        </p:nvPicPr>
        <p:blipFill>
          <a:blip r:embed="rId5"/>
          <a:srcRect/>
          <a:stretch>
            <a:fillRect/>
          </a:stretch>
        </p:blipFill>
        <p:spPr bwMode="auto">
          <a:xfrm>
            <a:off x="1381125" y="2949575"/>
            <a:ext cx="1846263" cy="339725"/>
          </a:xfrm>
          <a:prstGeom prst="rect">
            <a:avLst/>
          </a:prstGeom>
          <a:noFill/>
          <a:ln w="9525">
            <a:noFill/>
            <a:miter lim="800000"/>
            <a:headEnd/>
            <a:tailEnd/>
          </a:ln>
        </p:spPr>
      </p:pic>
      <p:sp>
        <p:nvSpPr>
          <p:cNvPr id="38917" name="Rectangle 2"/>
          <p:cNvSpPr>
            <a:spLocks noChangeArrowheads="1"/>
          </p:cNvSpPr>
          <p:nvPr/>
        </p:nvSpPr>
        <p:spPr bwMode="auto">
          <a:xfrm>
            <a:off x="2090738" y="0"/>
            <a:ext cx="8283575" cy="760413"/>
          </a:xfrm>
          <a:prstGeom prst="rect">
            <a:avLst/>
          </a:prstGeom>
          <a:noFill/>
          <a:ln w="9525">
            <a:noFill/>
            <a:miter lim="800000"/>
            <a:headEnd/>
            <a:tailEnd/>
          </a:ln>
        </p:spPr>
        <p:txBody>
          <a:bodyPr lIns="0" tIns="0" rIns="0" bIns="0" anchor="b"/>
          <a:lstStyle/>
          <a:p>
            <a:pPr eaLnBrk="0" hangingPunct="0">
              <a:lnSpc>
                <a:spcPct val="120000"/>
              </a:lnSpc>
              <a:spcAft>
                <a:spcPts val="1200"/>
              </a:spcAft>
            </a:pPr>
            <a:endParaRPr lang="en-GB" sz="2400"/>
          </a:p>
        </p:txBody>
      </p:sp>
      <p:sp>
        <p:nvSpPr>
          <p:cNvPr id="38918" name="Rectangle 3"/>
          <p:cNvSpPr>
            <a:spLocks noGrp="1" noChangeArrowheads="1"/>
          </p:cNvSpPr>
          <p:nvPr>
            <p:ph type="title"/>
          </p:nvPr>
        </p:nvSpPr>
        <p:spPr/>
        <p:txBody>
          <a:bodyPr/>
          <a:lstStyle/>
          <a:p>
            <a:r>
              <a:rPr lang="en-US" sz="2400" smtClean="0">
                <a:latin typeface="Arial" charset="0"/>
              </a:rPr>
              <a:t>2000 – 2010 : une décennie bouleversante</a:t>
            </a:r>
          </a:p>
        </p:txBody>
      </p:sp>
      <p:pic>
        <p:nvPicPr>
          <p:cNvPr id="38919" name="Picture 5"/>
          <p:cNvPicPr>
            <a:picLocks noChangeAspect="1" noChangeArrowheads="1"/>
          </p:cNvPicPr>
          <p:nvPr/>
        </p:nvPicPr>
        <p:blipFill>
          <a:blip r:embed="rId6"/>
          <a:srcRect/>
          <a:stretch>
            <a:fillRect/>
          </a:stretch>
        </p:blipFill>
        <p:spPr bwMode="auto">
          <a:xfrm>
            <a:off x="5072063" y="1758950"/>
            <a:ext cx="1160462" cy="1160463"/>
          </a:xfrm>
          <a:prstGeom prst="rect">
            <a:avLst/>
          </a:prstGeom>
          <a:noFill/>
          <a:ln w="9525">
            <a:noFill/>
            <a:miter lim="800000"/>
            <a:headEnd/>
            <a:tailEnd/>
          </a:ln>
        </p:spPr>
      </p:pic>
      <p:pic>
        <p:nvPicPr>
          <p:cNvPr id="38920" name="Picture 6"/>
          <p:cNvPicPr>
            <a:picLocks noChangeAspect="1" noChangeArrowheads="1"/>
          </p:cNvPicPr>
          <p:nvPr/>
        </p:nvPicPr>
        <p:blipFill>
          <a:blip r:embed="rId7"/>
          <a:srcRect/>
          <a:stretch>
            <a:fillRect/>
          </a:stretch>
        </p:blipFill>
        <p:spPr bwMode="auto">
          <a:xfrm>
            <a:off x="5021263" y="2995613"/>
            <a:ext cx="1168400" cy="271462"/>
          </a:xfrm>
          <a:prstGeom prst="rect">
            <a:avLst/>
          </a:prstGeom>
          <a:noFill/>
          <a:ln w="9525">
            <a:noFill/>
            <a:miter lim="800000"/>
            <a:headEnd/>
            <a:tailEnd/>
          </a:ln>
        </p:spPr>
      </p:pic>
      <p:pic>
        <p:nvPicPr>
          <p:cNvPr id="38921" name="Picture 5"/>
          <p:cNvPicPr>
            <a:picLocks noChangeAspect="1" noChangeArrowheads="1"/>
          </p:cNvPicPr>
          <p:nvPr/>
        </p:nvPicPr>
        <p:blipFill>
          <a:blip r:embed="rId8"/>
          <a:srcRect/>
          <a:stretch>
            <a:fillRect/>
          </a:stretch>
        </p:blipFill>
        <p:spPr bwMode="auto">
          <a:xfrm>
            <a:off x="1730375" y="2035175"/>
            <a:ext cx="1111250" cy="604838"/>
          </a:xfrm>
          <a:prstGeom prst="rect">
            <a:avLst/>
          </a:prstGeom>
          <a:noFill/>
          <a:ln w="9525">
            <a:noFill/>
            <a:miter lim="800000"/>
            <a:headEnd/>
            <a:tailEnd/>
          </a:ln>
        </p:spPr>
      </p:pic>
      <p:sp>
        <p:nvSpPr>
          <p:cNvPr id="38922" name="Text Box 160"/>
          <p:cNvSpPr txBox="1">
            <a:spLocks noChangeArrowheads="1"/>
          </p:cNvSpPr>
          <p:nvPr/>
        </p:nvSpPr>
        <p:spPr bwMode="gray">
          <a:xfrm>
            <a:off x="2603500" y="1154113"/>
            <a:ext cx="3906838" cy="604837"/>
          </a:xfrm>
          <a:prstGeom prst="rect">
            <a:avLst/>
          </a:prstGeom>
          <a:noFill/>
          <a:ln w="28575" algn="ctr">
            <a:noFill/>
            <a:miter lim="800000"/>
            <a:headEnd/>
            <a:tailEnd/>
          </a:ln>
        </p:spPr>
        <p:txBody>
          <a:bodyPr wrap="none" lIns="108000" tIns="108000" rIns="108000" bIns="108000">
            <a:spAutoFit/>
          </a:bodyPr>
          <a:lstStyle/>
          <a:p>
            <a:pPr eaLnBrk="0" hangingPunct="0">
              <a:lnSpc>
                <a:spcPct val="90000"/>
              </a:lnSpc>
              <a:spcAft>
                <a:spcPts val="1200"/>
              </a:spcAft>
              <a:buClr>
                <a:schemeClr val="bg1"/>
              </a:buClr>
              <a:buFont typeface="Times New Roman" pitchFamily="18" charset="0"/>
              <a:buNone/>
            </a:pPr>
            <a:r>
              <a:rPr lang="fr-FR" sz="2800"/>
              <a:t>Les champions de 2010</a:t>
            </a:r>
          </a:p>
        </p:txBody>
      </p:sp>
      <p:grpSp>
        <p:nvGrpSpPr>
          <p:cNvPr id="2" name="Groupe 1"/>
          <p:cNvGrpSpPr/>
          <p:nvPr/>
        </p:nvGrpSpPr>
        <p:grpSpPr>
          <a:xfrm>
            <a:off x="458866" y="4075611"/>
            <a:ext cx="2499613" cy="2126539"/>
            <a:chOff x="2755702" y="4249976"/>
            <a:chExt cx="1429569" cy="1213736"/>
          </a:xfrm>
          <a:noFill/>
        </p:grpSpPr>
        <p:sp>
          <p:nvSpPr>
            <p:cNvPr id="83" name="Freeform 232"/>
            <p:cNvSpPr>
              <a:spLocks/>
            </p:cNvSpPr>
            <p:nvPr/>
          </p:nvSpPr>
          <p:spPr bwMode="auto">
            <a:xfrm>
              <a:off x="3108672" y="4357218"/>
              <a:ext cx="1076599" cy="805554"/>
            </a:xfrm>
            <a:custGeom>
              <a:avLst/>
              <a:gdLst/>
              <a:ahLst/>
              <a:cxnLst>
                <a:cxn ang="0">
                  <a:pos x="4118" y="1024"/>
                </a:cxn>
                <a:cxn ang="0">
                  <a:pos x="5870" y="768"/>
                </a:cxn>
                <a:cxn ang="0">
                  <a:pos x="5219" y="1148"/>
                </a:cxn>
                <a:cxn ang="0">
                  <a:pos x="6483" y="553"/>
                </a:cxn>
                <a:cxn ang="0">
                  <a:pos x="6740" y="1668"/>
                </a:cxn>
                <a:cxn ang="0">
                  <a:pos x="8454" y="2477"/>
                </a:cxn>
                <a:cxn ang="0">
                  <a:pos x="9362" y="3501"/>
                </a:cxn>
                <a:cxn ang="0">
                  <a:pos x="9656" y="4352"/>
                </a:cxn>
                <a:cxn ang="0">
                  <a:pos x="9887" y="3501"/>
                </a:cxn>
                <a:cxn ang="0">
                  <a:pos x="10989" y="3931"/>
                </a:cxn>
                <a:cxn ang="0">
                  <a:pos x="12253" y="4525"/>
                </a:cxn>
                <a:cxn ang="0">
                  <a:pos x="12666" y="4352"/>
                </a:cxn>
                <a:cxn ang="0">
                  <a:pos x="12509" y="5078"/>
                </a:cxn>
                <a:cxn ang="0">
                  <a:pos x="13091" y="4145"/>
                </a:cxn>
                <a:cxn ang="0">
                  <a:pos x="13548" y="3625"/>
                </a:cxn>
                <a:cxn ang="0">
                  <a:pos x="13217" y="2898"/>
                </a:cxn>
                <a:cxn ang="0">
                  <a:pos x="13773" y="2263"/>
                </a:cxn>
                <a:cxn ang="0">
                  <a:pos x="14124" y="3369"/>
                </a:cxn>
                <a:cxn ang="0">
                  <a:pos x="14161" y="3840"/>
                </a:cxn>
                <a:cxn ang="0">
                  <a:pos x="14324" y="4905"/>
                </a:cxn>
                <a:cxn ang="0">
                  <a:pos x="15388" y="4013"/>
                </a:cxn>
                <a:cxn ang="0">
                  <a:pos x="16008" y="4955"/>
                </a:cxn>
                <a:cxn ang="0">
                  <a:pos x="14906" y="5632"/>
                </a:cxn>
                <a:cxn ang="0">
                  <a:pos x="13805" y="6532"/>
                </a:cxn>
                <a:cxn ang="0">
                  <a:pos x="13379" y="7424"/>
                </a:cxn>
                <a:cxn ang="0">
                  <a:pos x="12178" y="7300"/>
                </a:cxn>
                <a:cxn ang="0">
                  <a:pos x="11602" y="8885"/>
                </a:cxn>
                <a:cxn ang="0">
                  <a:pos x="11145" y="11709"/>
                </a:cxn>
                <a:cxn ang="0">
                  <a:pos x="12804" y="13022"/>
                </a:cxn>
                <a:cxn ang="0">
                  <a:pos x="13548" y="15376"/>
                </a:cxn>
                <a:cxn ang="0">
                  <a:pos x="14969" y="12989"/>
                </a:cxn>
                <a:cxn ang="0">
                  <a:pos x="15519" y="9529"/>
                </a:cxn>
                <a:cxn ang="0">
                  <a:pos x="16915" y="9992"/>
                </a:cxn>
                <a:cxn ang="0">
                  <a:pos x="16946" y="11536"/>
                </a:cxn>
                <a:cxn ang="0">
                  <a:pos x="18536" y="10760"/>
                </a:cxn>
                <a:cxn ang="0">
                  <a:pos x="19675" y="14269"/>
                </a:cxn>
                <a:cxn ang="0">
                  <a:pos x="19637" y="14913"/>
                </a:cxn>
                <a:cxn ang="0">
                  <a:pos x="18667" y="16491"/>
                </a:cxn>
                <a:cxn ang="0">
                  <a:pos x="16915" y="16837"/>
                </a:cxn>
                <a:cxn ang="0">
                  <a:pos x="17040" y="17647"/>
                </a:cxn>
                <a:cxn ang="0">
                  <a:pos x="17109" y="19306"/>
                </a:cxn>
                <a:cxn ang="0">
                  <a:pos x="17109" y="18761"/>
                </a:cxn>
                <a:cxn ang="0">
                  <a:pos x="16108" y="17812"/>
                </a:cxn>
                <a:cxn ang="0">
                  <a:pos x="13642" y="19100"/>
                </a:cxn>
                <a:cxn ang="0">
                  <a:pos x="13185" y="19653"/>
                </a:cxn>
                <a:cxn ang="0">
                  <a:pos x="12509" y="19306"/>
                </a:cxn>
                <a:cxn ang="0">
                  <a:pos x="13091" y="18629"/>
                </a:cxn>
                <a:cxn ang="0">
                  <a:pos x="11859" y="17044"/>
                </a:cxn>
                <a:cxn ang="0">
                  <a:pos x="10144" y="16573"/>
                </a:cxn>
                <a:cxn ang="0">
                  <a:pos x="9618" y="15723"/>
                </a:cxn>
                <a:cxn ang="0">
                  <a:pos x="1358" y="13501"/>
                </a:cxn>
                <a:cxn ang="0">
                  <a:pos x="1621" y="10462"/>
                </a:cxn>
                <a:cxn ang="0">
                  <a:pos x="870" y="7605"/>
                </a:cxn>
                <a:cxn ang="0">
                  <a:pos x="1909" y="2139"/>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4" name="Freeform 270"/>
            <p:cNvSpPr>
              <a:spLocks/>
            </p:cNvSpPr>
            <p:nvPr/>
          </p:nvSpPr>
          <p:spPr bwMode="auto">
            <a:xfrm>
              <a:off x="3151634" y="4965748"/>
              <a:ext cx="841567" cy="497964"/>
            </a:xfrm>
            <a:custGeom>
              <a:avLst/>
              <a:gdLst/>
              <a:ahLst/>
              <a:cxnLst>
                <a:cxn ang="0">
                  <a:pos x="11494" y="1176"/>
                </a:cxn>
                <a:cxn ang="0">
                  <a:pos x="11694" y="2071"/>
                </a:cxn>
                <a:cxn ang="0">
                  <a:pos x="12070" y="2565"/>
                </a:cxn>
                <a:cxn ang="0">
                  <a:pos x="12479" y="2979"/>
                </a:cxn>
                <a:cxn ang="0">
                  <a:pos x="11950" y="3794"/>
                </a:cxn>
                <a:cxn ang="0">
                  <a:pos x="12815" y="3794"/>
                </a:cxn>
                <a:cxn ang="0">
                  <a:pos x="13144" y="3527"/>
                </a:cxn>
                <a:cxn ang="0">
                  <a:pos x="13360" y="4075"/>
                </a:cxn>
                <a:cxn ang="0">
                  <a:pos x="14145" y="4008"/>
                </a:cxn>
                <a:cxn ang="0">
                  <a:pos x="14441" y="4703"/>
                </a:cxn>
                <a:cxn ang="0">
                  <a:pos x="13480" y="4770"/>
                </a:cxn>
                <a:cxn ang="0">
                  <a:pos x="13024" y="6146"/>
                </a:cxn>
                <a:cxn ang="0">
                  <a:pos x="12815" y="8016"/>
                </a:cxn>
                <a:cxn ang="0">
                  <a:pos x="13264" y="6907"/>
                </a:cxn>
                <a:cxn ang="0">
                  <a:pos x="13769" y="5464"/>
                </a:cxn>
                <a:cxn ang="0">
                  <a:pos x="14145" y="4916"/>
                </a:cxn>
                <a:cxn ang="0">
                  <a:pos x="14345" y="6226"/>
                </a:cxn>
                <a:cxn ang="0">
                  <a:pos x="14642" y="6359"/>
                </a:cxn>
                <a:cxn ang="0">
                  <a:pos x="14441" y="7615"/>
                </a:cxn>
                <a:cxn ang="0">
                  <a:pos x="15226" y="8363"/>
                </a:cxn>
                <a:cxn ang="0">
                  <a:pos x="15843" y="7321"/>
                </a:cxn>
                <a:cxn ang="0">
                  <a:pos x="16636" y="6987"/>
                </a:cxn>
                <a:cxn ang="0">
                  <a:pos x="18502" y="5878"/>
                </a:cxn>
                <a:cxn ang="0">
                  <a:pos x="19584" y="4342"/>
                </a:cxn>
                <a:cxn ang="0">
                  <a:pos x="19784" y="5464"/>
                </a:cxn>
                <a:cxn ang="0">
                  <a:pos x="19455" y="6440"/>
                </a:cxn>
                <a:cxn ang="0">
                  <a:pos x="18502" y="8016"/>
                </a:cxn>
                <a:cxn ang="0">
                  <a:pos x="18783" y="8577"/>
                </a:cxn>
                <a:cxn ang="0">
                  <a:pos x="17461" y="9058"/>
                </a:cxn>
                <a:cxn ang="0">
                  <a:pos x="17253" y="9339"/>
                </a:cxn>
                <a:cxn ang="0">
                  <a:pos x="16916" y="10514"/>
                </a:cxn>
                <a:cxn ang="0">
                  <a:pos x="16756" y="10701"/>
                </a:cxn>
                <a:cxn ang="0">
                  <a:pos x="16388" y="10514"/>
                </a:cxn>
                <a:cxn ang="0">
                  <a:pos x="16211" y="10915"/>
                </a:cxn>
                <a:cxn ang="0">
                  <a:pos x="16211" y="11476"/>
                </a:cxn>
                <a:cxn ang="0">
                  <a:pos x="16388" y="12585"/>
                </a:cxn>
                <a:cxn ang="0">
                  <a:pos x="16051" y="12585"/>
                </a:cxn>
                <a:cxn ang="0">
                  <a:pos x="15963" y="13066"/>
                </a:cxn>
                <a:cxn ang="0">
                  <a:pos x="14970" y="14522"/>
                </a:cxn>
                <a:cxn ang="0">
                  <a:pos x="14145" y="17088"/>
                </a:cxn>
                <a:cxn ang="0">
                  <a:pos x="14145" y="19987"/>
                </a:cxn>
                <a:cxn ang="0">
                  <a:pos x="13560" y="18731"/>
                </a:cxn>
                <a:cxn ang="0">
                  <a:pos x="13480" y="17635"/>
                </a:cxn>
                <a:cxn ang="0">
                  <a:pos x="12687" y="16927"/>
                </a:cxn>
                <a:cxn ang="0">
                  <a:pos x="11742" y="16326"/>
                </a:cxn>
                <a:cxn ang="0">
                  <a:pos x="11197" y="16727"/>
                </a:cxn>
                <a:cxn ang="0">
                  <a:pos x="10453" y="16874"/>
                </a:cxn>
                <a:cxn ang="0">
                  <a:pos x="9083" y="17141"/>
                </a:cxn>
                <a:cxn ang="0">
                  <a:pos x="8250" y="19078"/>
                </a:cxn>
                <a:cxn ang="0">
                  <a:pos x="7505" y="18049"/>
                </a:cxn>
                <a:cxn ang="0">
                  <a:pos x="6712" y="16379"/>
                </a:cxn>
                <a:cxn ang="0">
                  <a:pos x="5847" y="15832"/>
                </a:cxn>
                <a:cxn ang="0">
                  <a:pos x="4766" y="15150"/>
                </a:cxn>
                <a:cxn ang="0">
                  <a:pos x="2491" y="13975"/>
                </a:cxn>
                <a:cxn ang="0">
                  <a:pos x="1370" y="12933"/>
                </a:cxn>
                <a:cxn ang="0">
                  <a:pos x="705" y="11824"/>
                </a:cxn>
                <a:cxn ang="0">
                  <a:pos x="328" y="10367"/>
                </a:cxn>
                <a:cxn ang="0">
                  <a:pos x="408" y="9472"/>
                </a:cxn>
                <a:cxn ang="0">
                  <a:pos x="80" y="8016"/>
                </a:cxn>
                <a:cxn ang="0">
                  <a:pos x="288" y="5464"/>
                </a:cxn>
                <a:cxn ang="0">
                  <a:pos x="1081" y="2004"/>
                </a:cxn>
                <a:cxn ang="0">
                  <a:pos x="1618" y="1309"/>
                </a:cxn>
                <a:cxn ang="0">
                  <a:pos x="1898" y="414"/>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5" name="Freeform 271"/>
            <p:cNvSpPr>
              <a:spLocks/>
            </p:cNvSpPr>
            <p:nvPr/>
          </p:nvSpPr>
          <p:spPr bwMode="auto">
            <a:xfrm>
              <a:off x="2755702" y="4249976"/>
              <a:ext cx="527348" cy="557819"/>
            </a:xfrm>
            <a:custGeom>
              <a:avLst/>
              <a:gdLst/>
              <a:ahLst/>
              <a:cxnLst>
                <a:cxn ang="0">
                  <a:pos x="14160" y="13683"/>
                </a:cxn>
                <a:cxn ang="0">
                  <a:pos x="15553" y="14684"/>
                </a:cxn>
                <a:cxn ang="0">
                  <a:pos x="16358" y="18451"/>
                </a:cxn>
                <a:cxn ang="0">
                  <a:pos x="15821" y="19988"/>
                </a:cxn>
                <a:cxn ang="0">
                  <a:pos x="15821" y="18868"/>
                </a:cxn>
                <a:cxn ang="0">
                  <a:pos x="15821" y="18379"/>
                </a:cxn>
                <a:cxn ang="0">
                  <a:pos x="15489" y="17461"/>
                </a:cxn>
                <a:cxn ang="0">
                  <a:pos x="15489" y="16603"/>
                </a:cxn>
                <a:cxn ang="0">
                  <a:pos x="15489" y="15292"/>
                </a:cxn>
                <a:cxn ang="0">
                  <a:pos x="14760" y="15673"/>
                </a:cxn>
                <a:cxn ang="0">
                  <a:pos x="14109" y="15852"/>
                </a:cxn>
                <a:cxn ang="0">
                  <a:pos x="13431" y="14553"/>
                </a:cxn>
                <a:cxn ang="0">
                  <a:pos x="13955" y="14243"/>
                </a:cxn>
                <a:cxn ang="0">
                  <a:pos x="12907" y="14064"/>
                </a:cxn>
                <a:cxn ang="0">
                  <a:pos x="11655" y="13564"/>
                </a:cxn>
                <a:cxn ang="0">
                  <a:pos x="11182" y="13075"/>
                </a:cxn>
                <a:cxn ang="0">
                  <a:pos x="11131" y="12217"/>
                </a:cxn>
                <a:cxn ang="0">
                  <a:pos x="10006" y="12217"/>
                </a:cxn>
                <a:cxn ang="0">
                  <a:pos x="8869" y="13075"/>
                </a:cxn>
                <a:cxn ang="0">
                  <a:pos x="7348" y="13504"/>
                </a:cxn>
                <a:cxn ang="0">
                  <a:pos x="7872" y="12765"/>
                </a:cxn>
                <a:cxn ang="0">
                  <a:pos x="9406" y="11955"/>
                </a:cxn>
                <a:cxn ang="0">
                  <a:pos x="9278" y="11418"/>
                </a:cxn>
                <a:cxn ang="0">
                  <a:pos x="7348" y="12467"/>
                </a:cxn>
                <a:cxn ang="0">
                  <a:pos x="5955" y="13564"/>
                </a:cxn>
                <a:cxn ang="0">
                  <a:pos x="4575" y="14875"/>
                </a:cxn>
                <a:cxn ang="0">
                  <a:pos x="1917" y="16460"/>
                </a:cxn>
                <a:cxn ang="0">
                  <a:pos x="204" y="16841"/>
                </a:cxn>
                <a:cxn ang="0">
                  <a:pos x="0" y="16651"/>
                </a:cxn>
                <a:cxn ang="0">
                  <a:pos x="728" y="16341"/>
                </a:cxn>
                <a:cxn ang="0">
                  <a:pos x="1073" y="16162"/>
                </a:cxn>
                <a:cxn ang="0">
                  <a:pos x="2645" y="15173"/>
                </a:cxn>
                <a:cxn ang="0">
                  <a:pos x="3706" y="14195"/>
                </a:cxn>
                <a:cxn ang="0">
                  <a:pos x="3847" y="13075"/>
                </a:cxn>
                <a:cxn ang="0">
                  <a:pos x="2850" y="12956"/>
                </a:cxn>
                <a:cxn ang="0">
                  <a:pos x="2121" y="12706"/>
                </a:cxn>
                <a:cxn ang="0">
                  <a:pos x="1994" y="11776"/>
                </a:cxn>
                <a:cxn ang="0">
                  <a:pos x="1789" y="10489"/>
                </a:cxn>
                <a:cxn ang="0">
                  <a:pos x="2645" y="10179"/>
                </a:cxn>
                <a:cxn ang="0">
                  <a:pos x="1649" y="9809"/>
                </a:cxn>
                <a:cxn ang="0">
                  <a:pos x="2326" y="8880"/>
                </a:cxn>
                <a:cxn ang="0">
                  <a:pos x="3578" y="7890"/>
                </a:cxn>
                <a:cxn ang="0">
                  <a:pos x="4971" y="7712"/>
                </a:cxn>
                <a:cxn ang="0">
                  <a:pos x="6160" y="6722"/>
                </a:cxn>
                <a:cxn ang="0">
                  <a:pos x="5559" y="6603"/>
                </a:cxn>
                <a:cxn ang="0">
                  <a:pos x="4051" y="5793"/>
                </a:cxn>
                <a:cxn ang="0">
                  <a:pos x="4703" y="5304"/>
                </a:cxn>
                <a:cxn ang="0">
                  <a:pos x="4051" y="4505"/>
                </a:cxn>
                <a:cxn ang="0">
                  <a:pos x="5431" y="4017"/>
                </a:cxn>
                <a:cxn ang="0">
                  <a:pos x="6952" y="3695"/>
                </a:cxn>
                <a:cxn ang="0">
                  <a:pos x="7744" y="4505"/>
                </a:cxn>
                <a:cxn ang="0">
                  <a:pos x="7553" y="4315"/>
                </a:cxn>
                <a:cxn ang="0">
                  <a:pos x="8077" y="4374"/>
                </a:cxn>
                <a:cxn ang="0">
                  <a:pos x="8000" y="3886"/>
                </a:cxn>
                <a:cxn ang="0">
                  <a:pos x="7348" y="1538"/>
                </a:cxn>
                <a:cxn ang="0">
                  <a:pos x="9137" y="1287"/>
                </a:cxn>
                <a:cxn ang="0">
                  <a:pos x="12575" y="238"/>
                </a:cxn>
                <a:cxn ang="0">
                  <a:pos x="13380" y="0"/>
                </a:cxn>
                <a:cxn ang="0">
                  <a:pos x="14505" y="608"/>
                </a:cxn>
                <a:cxn ang="0">
                  <a:pos x="15885" y="918"/>
                </a:cxn>
                <a:cxn ang="0">
                  <a:pos x="15885" y="1538"/>
                </a:cxn>
                <a:cxn ang="0">
                  <a:pos x="17214" y="1776"/>
                </a:cxn>
                <a:cxn ang="0">
                  <a:pos x="18134" y="2527"/>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grpSp>
      <p:grpSp>
        <p:nvGrpSpPr>
          <p:cNvPr id="87" name="Group 82"/>
          <p:cNvGrpSpPr>
            <a:grpSpLocks/>
          </p:cNvGrpSpPr>
          <p:nvPr/>
        </p:nvGrpSpPr>
        <p:grpSpPr bwMode="auto">
          <a:xfrm>
            <a:off x="3880242" y="3923723"/>
            <a:ext cx="1737310" cy="2150529"/>
            <a:chOff x="4495" y="1288"/>
            <a:chExt cx="1994" cy="2483"/>
          </a:xfrm>
          <a:noFill/>
        </p:grpSpPr>
        <p:sp>
          <p:nvSpPr>
            <p:cNvPr id="88" name="Freeform 83"/>
            <p:cNvSpPr>
              <a:spLocks/>
            </p:cNvSpPr>
            <p:nvPr/>
          </p:nvSpPr>
          <p:spPr bwMode="auto">
            <a:xfrm rot="290145">
              <a:off x="5896" y="3315"/>
              <a:ext cx="98" cy="179"/>
            </a:xfrm>
            <a:custGeom>
              <a:avLst/>
              <a:gdLst/>
              <a:ahLst/>
              <a:cxnLst>
                <a:cxn ang="0">
                  <a:pos x="0" y="4940"/>
                </a:cxn>
                <a:cxn ang="0">
                  <a:pos x="3810" y="1928"/>
                </a:cxn>
                <a:cxn ang="0">
                  <a:pos x="7381" y="0"/>
                </a:cxn>
                <a:cxn ang="0">
                  <a:pos x="15952" y="3133"/>
                </a:cxn>
                <a:cxn ang="0">
                  <a:pos x="15952" y="4940"/>
                </a:cxn>
                <a:cxn ang="0">
                  <a:pos x="15952" y="6145"/>
                </a:cxn>
                <a:cxn ang="0">
                  <a:pos x="15952" y="8072"/>
                </a:cxn>
                <a:cxn ang="0">
                  <a:pos x="17381" y="9880"/>
                </a:cxn>
                <a:cxn ang="0">
                  <a:pos x="19762" y="13012"/>
                </a:cxn>
                <a:cxn ang="0">
                  <a:pos x="15952" y="17952"/>
                </a:cxn>
                <a:cxn ang="0">
                  <a:pos x="11190" y="19880"/>
                </a:cxn>
                <a:cxn ang="0">
                  <a:pos x="11190" y="19277"/>
                </a:cxn>
                <a:cxn ang="0">
                  <a:pos x="7381" y="16747"/>
                </a:cxn>
                <a:cxn ang="0">
                  <a:pos x="1429" y="14940"/>
                </a:cxn>
                <a:cxn ang="0">
                  <a:pos x="3810" y="14940"/>
                </a:cxn>
                <a:cxn ang="0">
                  <a:pos x="3810" y="11807"/>
                </a:cxn>
                <a:cxn ang="0">
                  <a:pos x="4762" y="11084"/>
                </a:cxn>
                <a:cxn ang="0">
                  <a:pos x="3810" y="9880"/>
                </a:cxn>
                <a:cxn ang="0">
                  <a:pos x="3810" y="6867"/>
                </a:cxn>
                <a:cxn ang="0">
                  <a:pos x="0" y="4940"/>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9" name="Freeform 84"/>
            <p:cNvSpPr>
              <a:spLocks/>
            </p:cNvSpPr>
            <p:nvPr/>
          </p:nvSpPr>
          <p:spPr bwMode="auto">
            <a:xfrm rot="290145">
              <a:off x="5150" y="2719"/>
              <a:ext cx="176" cy="119"/>
            </a:xfrm>
            <a:custGeom>
              <a:avLst/>
              <a:gdLst/>
              <a:ahLst/>
              <a:cxnLst>
                <a:cxn ang="0">
                  <a:pos x="0" y="3670"/>
                </a:cxn>
                <a:cxn ang="0">
                  <a:pos x="3421" y="734"/>
                </a:cxn>
                <a:cxn ang="0">
                  <a:pos x="4868" y="734"/>
                </a:cxn>
                <a:cxn ang="0">
                  <a:pos x="5395" y="2936"/>
                </a:cxn>
                <a:cxn ang="0">
                  <a:pos x="6711" y="734"/>
                </a:cxn>
                <a:cxn ang="0">
                  <a:pos x="8816" y="0"/>
                </a:cxn>
                <a:cxn ang="0">
                  <a:pos x="10921" y="0"/>
                </a:cxn>
                <a:cxn ang="0">
                  <a:pos x="13684" y="734"/>
                </a:cxn>
                <a:cxn ang="0">
                  <a:pos x="16447" y="2936"/>
                </a:cxn>
                <a:cxn ang="0">
                  <a:pos x="15789" y="5688"/>
                </a:cxn>
                <a:cxn ang="0">
                  <a:pos x="19079" y="7523"/>
                </a:cxn>
                <a:cxn ang="0">
                  <a:pos x="19868" y="12294"/>
                </a:cxn>
                <a:cxn ang="0">
                  <a:pos x="17763" y="13211"/>
                </a:cxn>
                <a:cxn ang="0">
                  <a:pos x="16447" y="15046"/>
                </a:cxn>
                <a:cxn ang="0">
                  <a:pos x="16447" y="19817"/>
                </a:cxn>
                <a:cxn ang="0">
                  <a:pos x="15789" y="19817"/>
                </a:cxn>
                <a:cxn ang="0">
                  <a:pos x="12368" y="17982"/>
                </a:cxn>
                <a:cxn ang="0">
                  <a:pos x="10921" y="13211"/>
                </a:cxn>
                <a:cxn ang="0">
                  <a:pos x="10263" y="16147"/>
                </a:cxn>
                <a:cxn ang="0">
                  <a:pos x="5395" y="10459"/>
                </a:cxn>
                <a:cxn ang="0">
                  <a:pos x="4868" y="8624"/>
                </a:cxn>
                <a:cxn ang="0">
                  <a:pos x="3421" y="5688"/>
                </a:cxn>
                <a:cxn ang="0">
                  <a:pos x="2105" y="7523"/>
                </a:cxn>
                <a:cxn ang="0">
                  <a:pos x="0" y="5688"/>
                </a:cxn>
                <a:cxn ang="0">
                  <a:pos x="0" y="3670"/>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0" name="Freeform 85"/>
            <p:cNvSpPr>
              <a:spLocks/>
            </p:cNvSpPr>
            <p:nvPr/>
          </p:nvSpPr>
          <p:spPr bwMode="auto">
            <a:xfrm rot="290145">
              <a:off x="6065" y="3250"/>
              <a:ext cx="284" cy="169"/>
            </a:xfrm>
            <a:custGeom>
              <a:avLst/>
              <a:gdLst/>
              <a:ahLst/>
              <a:cxnLst>
                <a:cxn ang="0">
                  <a:pos x="0" y="0"/>
                </a:cxn>
                <a:cxn ang="0">
                  <a:pos x="1306" y="513"/>
                </a:cxn>
                <a:cxn ang="0">
                  <a:pos x="898" y="1795"/>
                </a:cxn>
                <a:cxn ang="0">
                  <a:pos x="898" y="3333"/>
                </a:cxn>
                <a:cxn ang="0">
                  <a:pos x="3020" y="1795"/>
                </a:cxn>
                <a:cxn ang="0">
                  <a:pos x="4653" y="3333"/>
                </a:cxn>
                <a:cxn ang="0">
                  <a:pos x="5551" y="3333"/>
                </a:cxn>
                <a:cxn ang="0">
                  <a:pos x="7673" y="3333"/>
                </a:cxn>
                <a:cxn ang="0">
                  <a:pos x="9714" y="3846"/>
                </a:cxn>
                <a:cxn ang="0">
                  <a:pos x="10204" y="3333"/>
                </a:cxn>
                <a:cxn ang="0">
                  <a:pos x="11837" y="1795"/>
                </a:cxn>
                <a:cxn ang="0">
                  <a:pos x="15265" y="0"/>
                </a:cxn>
                <a:cxn ang="0">
                  <a:pos x="15673" y="513"/>
                </a:cxn>
                <a:cxn ang="0">
                  <a:pos x="18612" y="513"/>
                </a:cxn>
                <a:cxn ang="0">
                  <a:pos x="19020" y="1795"/>
                </a:cxn>
                <a:cxn ang="0">
                  <a:pos x="19918" y="1795"/>
                </a:cxn>
                <a:cxn ang="0">
                  <a:pos x="19918" y="5256"/>
                </a:cxn>
                <a:cxn ang="0">
                  <a:pos x="19020" y="5256"/>
                </a:cxn>
                <a:cxn ang="0">
                  <a:pos x="17714" y="7308"/>
                </a:cxn>
                <a:cxn ang="0">
                  <a:pos x="18612" y="10513"/>
                </a:cxn>
                <a:cxn ang="0">
                  <a:pos x="17388" y="11795"/>
                </a:cxn>
                <a:cxn ang="0">
                  <a:pos x="19020" y="14615"/>
                </a:cxn>
                <a:cxn ang="0">
                  <a:pos x="17714" y="14615"/>
                </a:cxn>
                <a:cxn ang="0">
                  <a:pos x="16571" y="13846"/>
                </a:cxn>
                <a:cxn ang="0">
                  <a:pos x="13551" y="15897"/>
                </a:cxn>
                <a:cxn ang="0">
                  <a:pos x="13061" y="15897"/>
                </a:cxn>
                <a:cxn ang="0">
                  <a:pos x="13061" y="19103"/>
                </a:cxn>
                <a:cxn ang="0">
                  <a:pos x="11020" y="19872"/>
                </a:cxn>
                <a:cxn ang="0">
                  <a:pos x="9714" y="19103"/>
                </a:cxn>
                <a:cxn ang="0">
                  <a:pos x="8490" y="19103"/>
                </a:cxn>
                <a:cxn ang="0">
                  <a:pos x="7673" y="17821"/>
                </a:cxn>
                <a:cxn ang="0">
                  <a:pos x="2204" y="19103"/>
                </a:cxn>
                <a:cxn ang="0">
                  <a:pos x="2204" y="15897"/>
                </a:cxn>
                <a:cxn ang="0">
                  <a:pos x="0" y="12564"/>
                </a:cxn>
                <a:cxn ang="0">
                  <a:pos x="898" y="11795"/>
                </a:cxn>
                <a:cxn ang="0">
                  <a:pos x="0" y="10513"/>
                </a:cxn>
                <a:cxn ang="0">
                  <a:pos x="0" y="9231"/>
                </a:cxn>
                <a:cxn ang="0">
                  <a:pos x="898" y="8590"/>
                </a:cxn>
                <a:cxn ang="0">
                  <a:pos x="1306" y="7308"/>
                </a:cxn>
                <a:cxn ang="0">
                  <a:pos x="898" y="5897"/>
                </a:cxn>
                <a:cxn ang="0">
                  <a:pos x="0" y="3846"/>
                </a:cxn>
                <a:cxn ang="0">
                  <a:pos x="0" y="0"/>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1" name="Freeform 86"/>
            <p:cNvSpPr>
              <a:spLocks/>
            </p:cNvSpPr>
            <p:nvPr/>
          </p:nvSpPr>
          <p:spPr bwMode="auto">
            <a:xfrm rot="290145">
              <a:off x="5426" y="2359"/>
              <a:ext cx="128" cy="147"/>
            </a:xfrm>
            <a:custGeom>
              <a:avLst/>
              <a:gdLst/>
              <a:ahLst/>
              <a:cxnLst>
                <a:cxn ang="0">
                  <a:pos x="2569" y="19111"/>
                </a:cxn>
                <a:cxn ang="0">
                  <a:pos x="2569" y="13778"/>
                </a:cxn>
                <a:cxn ang="0">
                  <a:pos x="734" y="12296"/>
                </a:cxn>
                <a:cxn ang="0">
                  <a:pos x="0" y="13778"/>
                </a:cxn>
                <a:cxn ang="0">
                  <a:pos x="0" y="7556"/>
                </a:cxn>
                <a:cxn ang="0">
                  <a:pos x="0" y="3852"/>
                </a:cxn>
                <a:cxn ang="0">
                  <a:pos x="2569" y="5333"/>
                </a:cxn>
                <a:cxn ang="0">
                  <a:pos x="3670" y="1481"/>
                </a:cxn>
                <a:cxn ang="0">
                  <a:pos x="7523" y="2963"/>
                </a:cxn>
                <a:cxn ang="0">
                  <a:pos x="7523" y="0"/>
                </a:cxn>
                <a:cxn ang="0">
                  <a:pos x="13211" y="0"/>
                </a:cxn>
                <a:cxn ang="0">
                  <a:pos x="15963" y="3852"/>
                </a:cxn>
                <a:cxn ang="0">
                  <a:pos x="19817" y="5333"/>
                </a:cxn>
                <a:cxn ang="0">
                  <a:pos x="17982" y="7556"/>
                </a:cxn>
                <a:cxn ang="0">
                  <a:pos x="15046" y="7556"/>
                </a:cxn>
                <a:cxn ang="0">
                  <a:pos x="15046" y="9037"/>
                </a:cxn>
                <a:cxn ang="0">
                  <a:pos x="15046" y="9926"/>
                </a:cxn>
                <a:cxn ang="0">
                  <a:pos x="13211" y="12296"/>
                </a:cxn>
                <a:cxn ang="0">
                  <a:pos x="10459" y="13778"/>
                </a:cxn>
                <a:cxn ang="0">
                  <a:pos x="10459" y="17630"/>
                </a:cxn>
                <a:cxn ang="0">
                  <a:pos x="10459" y="19852"/>
                </a:cxn>
                <a:cxn ang="0">
                  <a:pos x="7523" y="19852"/>
                </a:cxn>
                <a:cxn ang="0">
                  <a:pos x="2569" y="19111"/>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2" name="Freeform 87"/>
            <p:cNvSpPr>
              <a:spLocks/>
            </p:cNvSpPr>
            <p:nvPr/>
          </p:nvSpPr>
          <p:spPr bwMode="auto">
            <a:xfrm rot="290145">
              <a:off x="5554" y="2436"/>
              <a:ext cx="66" cy="76"/>
            </a:xfrm>
            <a:custGeom>
              <a:avLst/>
              <a:gdLst/>
              <a:ahLst/>
              <a:cxnLst>
                <a:cxn ang="0">
                  <a:pos x="14138" y="19710"/>
                </a:cxn>
                <a:cxn ang="0">
                  <a:pos x="12414" y="19710"/>
                </a:cxn>
                <a:cxn ang="0">
                  <a:pos x="8966" y="13623"/>
                </a:cxn>
                <a:cxn ang="0">
                  <a:pos x="0" y="4638"/>
                </a:cxn>
                <a:cxn ang="0">
                  <a:pos x="3448" y="4638"/>
                </a:cxn>
                <a:cxn ang="0">
                  <a:pos x="5517" y="1739"/>
                </a:cxn>
                <a:cxn ang="0">
                  <a:pos x="8966" y="4638"/>
                </a:cxn>
                <a:cxn ang="0">
                  <a:pos x="12414" y="1739"/>
                </a:cxn>
                <a:cxn ang="0">
                  <a:pos x="14138" y="0"/>
                </a:cxn>
                <a:cxn ang="0">
                  <a:pos x="17586" y="0"/>
                </a:cxn>
                <a:cxn ang="0">
                  <a:pos x="19655" y="6087"/>
                </a:cxn>
                <a:cxn ang="0">
                  <a:pos x="14138" y="8986"/>
                </a:cxn>
                <a:cxn ang="0">
                  <a:pos x="17586" y="12174"/>
                </a:cxn>
                <a:cxn ang="0">
                  <a:pos x="14138" y="13623"/>
                </a:cxn>
                <a:cxn ang="0">
                  <a:pos x="14138" y="19710"/>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3" name="Freeform 88"/>
            <p:cNvSpPr>
              <a:spLocks/>
            </p:cNvSpPr>
            <p:nvPr/>
          </p:nvSpPr>
          <p:spPr bwMode="auto">
            <a:xfrm rot="290145">
              <a:off x="5491" y="2462"/>
              <a:ext cx="44" cy="30"/>
            </a:xfrm>
            <a:custGeom>
              <a:avLst/>
              <a:gdLst/>
              <a:ahLst/>
              <a:cxnLst>
                <a:cxn ang="0">
                  <a:pos x="19474" y="19286"/>
                </a:cxn>
                <a:cxn ang="0">
                  <a:pos x="11053" y="19286"/>
                </a:cxn>
                <a:cxn ang="0">
                  <a:pos x="5789" y="11429"/>
                </a:cxn>
                <a:cxn ang="0">
                  <a:pos x="0" y="7857"/>
                </a:cxn>
                <a:cxn ang="0">
                  <a:pos x="13684" y="0"/>
                </a:cxn>
                <a:cxn ang="0">
                  <a:pos x="19474" y="19286"/>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4" name="Freeform 89"/>
            <p:cNvSpPr>
              <a:spLocks/>
            </p:cNvSpPr>
            <p:nvPr/>
          </p:nvSpPr>
          <p:spPr bwMode="auto">
            <a:xfrm rot="290145">
              <a:off x="5550" y="2509"/>
              <a:ext cx="31" cy="18"/>
            </a:xfrm>
            <a:custGeom>
              <a:avLst/>
              <a:gdLst/>
              <a:ahLst/>
              <a:cxnLst>
                <a:cxn ang="0">
                  <a:pos x="11852" y="18824"/>
                </a:cxn>
                <a:cxn ang="0">
                  <a:pos x="0" y="18824"/>
                </a:cxn>
                <a:cxn ang="0">
                  <a:pos x="7407" y="0"/>
                </a:cxn>
                <a:cxn ang="0">
                  <a:pos x="11852" y="5882"/>
                </a:cxn>
                <a:cxn ang="0">
                  <a:pos x="19259" y="5882"/>
                </a:cxn>
                <a:cxn ang="0">
                  <a:pos x="19259" y="18824"/>
                </a:cxn>
                <a:cxn ang="0">
                  <a:pos x="11852" y="18824"/>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5" name="Freeform 90"/>
            <p:cNvSpPr>
              <a:spLocks/>
            </p:cNvSpPr>
            <p:nvPr/>
          </p:nvSpPr>
          <p:spPr bwMode="auto">
            <a:xfrm rot="290145">
              <a:off x="5307" y="2506"/>
              <a:ext cx="428" cy="490"/>
            </a:xfrm>
            <a:custGeom>
              <a:avLst/>
              <a:gdLst/>
              <a:ahLst/>
              <a:cxnLst>
                <a:cxn ang="0">
                  <a:pos x="6450" y="177"/>
                </a:cxn>
                <a:cxn ang="0">
                  <a:pos x="8130" y="710"/>
                </a:cxn>
                <a:cxn ang="0">
                  <a:pos x="8130" y="1375"/>
                </a:cxn>
                <a:cxn ang="0">
                  <a:pos x="9539" y="1818"/>
                </a:cxn>
                <a:cxn ang="0">
                  <a:pos x="10081" y="2971"/>
                </a:cxn>
                <a:cxn ang="0">
                  <a:pos x="11762" y="2084"/>
                </a:cxn>
                <a:cxn ang="0">
                  <a:pos x="14038" y="1818"/>
                </a:cxn>
                <a:cxn ang="0">
                  <a:pos x="16260" y="2971"/>
                </a:cxn>
                <a:cxn ang="0">
                  <a:pos x="18266" y="4789"/>
                </a:cxn>
                <a:cxn ang="0">
                  <a:pos x="17073" y="5721"/>
                </a:cxn>
                <a:cxn ang="0">
                  <a:pos x="18266" y="6874"/>
                </a:cxn>
                <a:cxn ang="0">
                  <a:pos x="19079" y="7982"/>
                </a:cxn>
                <a:cxn ang="0">
                  <a:pos x="19350" y="9623"/>
                </a:cxn>
                <a:cxn ang="0">
                  <a:pos x="19350" y="10510"/>
                </a:cxn>
                <a:cxn ang="0">
                  <a:pos x="18266" y="10998"/>
                </a:cxn>
                <a:cxn ang="0">
                  <a:pos x="13496" y="12151"/>
                </a:cxn>
                <a:cxn ang="0">
                  <a:pos x="13496" y="13304"/>
                </a:cxn>
                <a:cxn ang="0">
                  <a:pos x="14580" y="14412"/>
                </a:cxn>
                <a:cxn ang="0">
                  <a:pos x="16260" y="15344"/>
                </a:cxn>
                <a:cxn ang="0">
                  <a:pos x="17073" y="16497"/>
                </a:cxn>
                <a:cxn ang="0">
                  <a:pos x="15393" y="17650"/>
                </a:cxn>
                <a:cxn ang="0">
                  <a:pos x="15989" y="19468"/>
                </a:cxn>
                <a:cxn ang="0">
                  <a:pos x="14038" y="19246"/>
                </a:cxn>
                <a:cxn ang="0">
                  <a:pos x="12629" y="19468"/>
                </a:cxn>
                <a:cxn ang="0">
                  <a:pos x="10949" y="19468"/>
                </a:cxn>
                <a:cxn ang="0">
                  <a:pos x="10081" y="19956"/>
                </a:cxn>
                <a:cxn ang="0">
                  <a:pos x="8130" y="19246"/>
                </a:cxn>
                <a:cxn ang="0">
                  <a:pos x="7317" y="19246"/>
                </a:cxn>
                <a:cxn ang="0">
                  <a:pos x="6721" y="18758"/>
                </a:cxn>
                <a:cxn ang="0">
                  <a:pos x="5854" y="18758"/>
                </a:cxn>
                <a:cxn ang="0">
                  <a:pos x="5312" y="19468"/>
                </a:cxn>
                <a:cxn ang="0">
                  <a:pos x="4444" y="19468"/>
                </a:cxn>
                <a:cxn ang="0">
                  <a:pos x="3631" y="19468"/>
                </a:cxn>
                <a:cxn ang="0">
                  <a:pos x="3089" y="18315"/>
                </a:cxn>
                <a:cxn ang="0">
                  <a:pos x="5041" y="15787"/>
                </a:cxn>
                <a:cxn ang="0">
                  <a:pos x="1409" y="14412"/>
                </a:cxn>
                <a:cxn ang="0">
                  <a:pos x="542" y="13304"/>
                </a:cxn>
                <a:cxn ang="0">
                  <a:pos x="542" y="11441"/>
                </a:cxn>
                <a:cxn ang="0">
                  <a:pos x="867" y="9623"/>
                </a:cxn>
                <a:cxn ang="0">
                  <a:pos x="867" y="7982"/>
                </a:cxn>
                <a:cxn ang="0">
                  <a:pos x="1409" y="6164"/>
                </a:cxn>
                <a:cxn ang="0">
                  <a:pos x="2764" y="5055"/>
                </a:cxn>
                <a:cxn ang="0">
                  <a:pos x="4228" y="3636"/>
                </a:cxn>
                <a:cxn ang="0">
                  <a:pos x="5041" y="3193"/>
                </a:cxn>
                <a:cxn ang="0">
                  <a:pos x="5312" y="2971"/>
                </a:cxn>
                <a:cxn ang="0">
                  <a:pos x="5312" y="2084"/>
                </a:cxn>
                <a:cxn ang="0">
                  <a:pos x="5312" y="887"/>
                </a:cxn>
                <a:cxn ang="0">
                  <a:pos x="4228" y="177"/>
                </a:cxn>
                <a:cxn ang="0">
                  <a:pos x="5041" y="0"/>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6" name="Freeform 91"/>
            <p:cNvSpPr>
              <a:spLocks/>
            </p:cNvSpPr>
            <p:nvPr/>
          </p:nvSpPr>
          <p:spPr bwMode="auto">
            <a:xfrm rot="290145">
              <a:off x="5956" y="1399"/>
              <a:ext cx="533" cy="807"/>
            </a:xfrm>
            <a:custGeom>
              <a:avLst/>
              <a:gdLst/>
              <a:ahLst/>
              <a:cxnLst>
                <a:cxn ang="0">
                  <a:pos x="12321" y="2514"/>
                </a:cxn>
                <a:cxn ang="0">
                  <a:pos x="13666" y="3622"/>
                </a:cxn>
                <a:cxn ang="0">
                  <a:pos x="13666" y="5297"/>
                </a:cxn>
                <a:cxn ang="0">
                  <a:pos x="15445" y="9054"/>
                </a:cxn>
                <a:cxn ang="0">
                  <a:pos x="15445" y="9757"/>
                </a:cxn>
                <a:cxn ang="0">
                  <a:pos x="16139" y="10189"/>
                </a:cxn>
                <a:cxn ang="0">
                  <a:pos x="17050" y="10892"/>
                </a:cxn>
                <a:cxn ang="0">
                  <a:pos x="18178" y="12703"/>
                </a:cxn>
                <a:cxn ang="0">
                  <a:pos x="19957" y="13405"/>
                </a:cxn>
                <a:cxn ang="0">
                  <a:pos x="14100" y="18324"/>
                </a:cxn>
                <a:cxn ang="0">
                  <a:pos x="11410" y="18595"/>
                </a:cxn>
                <a:cxn ang="0">
                  <a:pos x="8503" y="19270"/>
                </a:cxn>
                <a:cxn ang="0">
                  <a:pos x="5380" y="19432"/>
                </a:cxn>
                <a:cxn ang="0">
                  <a:pos x="6030" y="19270"/>
                </a:cxn>
                <a:cxn ang="0">
                  <a:pos x="5813" y="19270"/>
                </a:cxn>
                <a:cxn ang="0">
                  <a:pos x="5380" y="18730"/>
                </a:cxn>
                <a:cxn ang="0">
                  <a:pos x="3774" y="18595"/>
                </a:cxn>
                <a:cxn ang="0">
                  <a:pos x="3124" y="17595"/>
                </a:cxn>
                <a:cxn ang="0">
                  <a:pos x="3124" y="16784"/>
                </a:cxn>
                <a:cxn ang="0">
                  <a:pos x="2907" y="15784"/>
                </a:cxn>
                <a:cxn ang="0">
                  <a:pos x="2473" y="14243"/>
                </a:cxn>
                <a:cxn ang="0">
                  <a:pos x="3124" y="13405"/>
                </a:cxn>
                <a:cxn ang="0">
                  <a:pos x="4252" y="13135"/>
                </a:cxn>
                <a:cxn ang="0">
                  <a:pos x="4685" y="12703"/>
                </a:cxn>
                <a:cxn ang="0">
                  <a:pos x="5380" y="12297"/>
                </a:cxn>
                <a:cxn ang="0">
                  <a:pos x="6725" y="10595"/>
                </a:cxn>
                <a:cxn ang="0">
                  <a:pos x="7809" y="9757"/>
                </a:cxn>
                <a:cxn ang="0">
                  <a:pos x="8243" y="9378"/>
                </a:cxn>
                <a:cxn ang="0">
                  <a:pos x="7158" y="8216"/>
                </a:cxn>
                <a:cxn ang="0">
                  <a:pos x="6030" y="7946"/>
                </a:cxn>
                <a:cxn ang="0">
                  <a:pos x="5380" y="7000"/>
                </a:cxn>
                <a:cxn ang="0">
                  <a:pos x="4946" y="5459"/>
                </a:cxn>
                <a:cxn ang="0">
                  <a:pos x="5380" y="5027"/>
                </a:cxn>
                <a:cxn ang="0">
                  <a:pos x="4685" y="3919"/>
                </a:cxn>
                <a:cxn ang="0">
                  <a:pos x="2473" y="3189"/>
                </a:cxn>
                <a:cxn ang="0">
                  <a:pos x="0" y="2081"/>
                </a:cxn>
                <a:cxn ang="0">
                  <a:pos x="607" y="2081"/>
                </a:cxn>
                <a:cxn ang="0">
                  <a:pos x="607" y="1649"/>
                </a:cxn>
                <a:cxn ang="0">
                  <a:pos x="2907" y="2514"/>
                </a:cxn>
                <a:cxn ang="0">
                  <a:pos x="4685" y="2514"/>
                </a:cxn>
                <a:cxn ang="0">
                  <a:pos x="5813" y="2514"/>
                </a:cxn>
                <a:cxn ang="0">
                  <a:pos x="6725" y="2784"/>
                </a:cxn>
                <a:cxn ang="0">
                  <a:pos x="7592" y="2351"/>
                </a:cxn>
                <a:cxn ang="0">
                  <a:pos x="7592" y="973"/>
                </a:cxn>
                <a:cxn ang="0">
                  <a:pos x="8937" y="270"/>
                </a:cxn>
                <a:cxn ang="0">
                  <a:pos x="10542" y="0"/>
                </a:cxn>
                <a:cxn ang="0">
                  <a:pos x="11887" y="541"/>
                </a:cxn>
                <a:cxn ang="0">
                  <a:pos x="12321" y="1378"/>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7" name="Freeform 92"/>
            <p:cNvSpPr>
              <a:spLocks/>
            </p:cNvSpPr>
            <p:nvPr/>
          </p:nvSpPr>
          <p:spPr bwMode="auto">
            <a:xfrm rot="290145">
              <a:off x="4769" y="2729"/>
              <a:ext cx="626" cy="531"/>
            </a:xfrm>
            <a:custGeom>
              <a:avLst/>
              <a:gdLst/>
              <a:ahLst/>
              <a:cxnLst>
                <a:cxn ang="0">
                  <a:pos x="11519" y="451"/>
                </a:cxn>
                <a:cxn ang="0">
                  <a:pos x="12481" y="451"/>
                </a:cxn>
                <a:cxn ang="0">
                  <a:pos x="13074" y="1516"/>
                </a:cxn>
                <a:cxn ang="0">
                  <a:pos x="14593" y="2131"/>
                </a:cxn>
                <a:cxn ang="0">
                  <a:pos x="15963" y="3607"/>
                </a:cxn>
                <a:cxn ang="0">
                  <a:pos x="16889" y="3607"/>
                </a:cxn>
                <a:cxn ang="0">
                  <a:pos x="19000" y="4467"/>
                </a:cxn>
                <a:cxn ang="0">
                  <a:pos x="19407" y="5943"/>
                </a:cxn>
                <a:cxn ang="0">
                  <a:pos x="18630" y="8279"/>
                </a:cxn>
                <a:cxn ang="0">
                  <a:pos x="18074" y="8893"/>
                </a:cxn>
                <a:cxn ang="0">
                  <a:pos x="16889" y="10820"/>
                </a:cxn>
                <a:cxn ang="0">
                  <a:pos x="17481" y="10820"/>
                </a:cxn>
                <a:cxn ang="0">
                  <a:pos x="18444" y="12090"/>
                </a:cxn>
                <a:cxn ang="0">
                  <a:pos x="18444" y="13770"/>
                </a:cxn>
                <a:cxn ang="0">
                  <a:pos x="18074" y="14221"/>
                </a:cxn>
                <a:cxn ang="0">
                  <a:pos x="19000" y="16107"/>
                </a:cxn>
                <a:cxn ang="0">
                  <a:pos x="19407" y="16516"/>
                </a:cxn>
                <a:cxn ang="0">
                  <a:pos x="19000" y="17172"/>
                </a:cxn>
                <a:cxn ang="0">
                  <a:pos x="18630" y="17172"/>
                </a:cxn>
                <a:cxn ang="0">
                  <a:pos x="18074" y="17623"/>
                </a:cxn>
                <a:cxn ang="0">
                  <a:pos x="17481" y="18689"/>
                </a:cxn>
                <a:cxn ang="0">
                  <a:pos x="15593" y="18279"/>
                </a:cxn>
                <a:cxn ang="0">
                  <a:pos x="15000" y="17828"/>
                </a:cxn>
                <a:cxn ang="0">
                  <a:pos x="14407" y="17623"/>
                </a:cxn>
                <a:cxn ang="0">
                  <a:pos x="13444" y="17623"/>
                </a:cxn>
                <a:cxn ang="0">
                  <a:pos x="12111" y="18689"/>
                </a:cxn>
                <a:cxn ang="0">
                  <a:pos x="11519" y="19959"/>
                </a:cxn>
                <a:cxn ang="0">
                  <a:pos x="9407" y="19303"/>
                </a:cxn>
                <a:cxn ang="0">
                  <a:pos x="8481" y="19303"/>
                </a:cxn>
                <a:cxn ang="0">
                  <a:pos x="5370" y="18689"/>
                </a:cxn>
                <a:cxn ang="0">
                  <a:pos x="5370" y="15287"/>
                </a:cxn>
                <a:cxn ang="0">
                  <a:pos x="5370" y="14426"/>
                </a:cxn>
                <a:cxn ang="0">
                  <a:pos x="6370" y="13770"/>
                </a:cxn>
                <a:cxn ang="0">
                  <a:pos x="5370" y="12500"/>
                </a:cxn>
                <a:cxn ang="0">
                  <a:pos x="4037" y="10000"/>
                </a:cxn>
                <a:cxn ang="0">
                  <a:pos x="3481" y="8730"/>
                </a:cxn>
                <a:cxn ang="0">
                  <a:pos x="778" y="7623"/>
                </a:cxn>
                <a:cxn ang="0">
                  <a:pos x="778" y="7049"/>
                </a:cxn>
                <a:cxn ang="0">
                  <a:pos x="1000" y="6557"/>
                </a:cxn>
                <a:cxn ang="0">
                  <a:pos x="0" y="6393"/>
                </a:cxn>
                <a:cxn ang="0">
                  <a:pos x="1370" y="5533"/>
                </a:cxn>
                <a:cxn ang="0">
                  <a:pos x="2519" y="5533"/>
                </a:cxn>
                <a:cxn ang="0">
                  <a:pos x="3852" y="5943"/>
                </a:cxn>
                <a:cxn ang="0">
                  <a:pos x="5000" y="5943"/>
                </a:cxn>
                <a:cxn ang="0">
                  <a:pos x="4407" y="3197"/>
                </a:cxn>
                <a:cxn ang="0">
                  <a:pos x="5593" y="3197"/>
                </a:cxn>
                <a:cxn ang="0">
                  <a:pos x="6370" y="4262"/>
                </a:cxn>
                <a:cxn ang="0">
                  <a:pos x="7481" y="3607"/>
                </a:cxn>
                <a:cxn ang="0">
                  <a:pos x="9407" y="2787"/>
                </a:cxn>
                <a:cxn ang="0">
                  <a:pos x="9630" y="451"/>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8" name="Freeform 93"/>
            <p:cNvSpPr>
              <a:spLocks/>
            </p:cNvSpPr>
            <p:nvPr/>
          </p:nvSpPr>
          <p:spPr bwMode="auto">
            <a:xfrm rot="290145">
              <a:off x="5387" y="3253"/>
              <a:ext cx="64" cy="99"/>
            </a:xfrm>
            <a:custGeom>
              <a:avLst/>
              <a:gdLst/>
              <a:ahLst/>
              <a:cxnLst>
                <a:cxn ang="0">
                  <a:pos x="11852" y="0"/>
                </a:cxn>
                <a:cxn ang="0">
                  <a:pos x="15926" y="0"/>
                </a:cxn>
                <a:cxn ang="0">
                  <a:pos x="15926" y="1348"/>
                </a:cxn>
                <a:cxn ang="0">
                  <a:pos x="15926" y="3596"/>
                </a:cxn>
                <a:cxn ang="0">
                  <a:pos x="19630" y="5843"/>
                </a:cxn>
                <a:cxn ang="0">
                  <a:pos x="19630" y="9213"/>
                </a:cxn>
                <a:cxn ang="0">
                  <a:pos x="19630" y="10562"/>
                </a:cxn>
                <a:cxn ang="0">
                  <a:pos x="15926" y="12809"/>
                </a:cxn>
                <a:cxn ang="0">
                  <a:pos x="15926" y="15056"/>
                </a:cxn>
                <a:cxn ang="0">
                  <a:pos x="15926" y="16180"/>
                </a:cxn>
                <a:cxn ang="0">
                  <a:pos x="11852" y="18427"/>
                </a:cxn>
                <a:cxn ang="0">
                  <a:pos x="11852" y="19775"/>
                </a:cxn>
                <a:cxn ang="0">
                  <a:pos x="10000" y="19775"/>
                </a:cxn>
                <a:cxn ang="0">
                  <a:pos x="5926" y="19775"/>
                </a:cxn>
                <a:cxn ang="0">
                  <a:pos x="4074" y="18427"/>
                </a:cxn>
                <a:cxn ang="0">
                  <a:pos x="5926" y="18427"/>
                </a:cxn>
                <a:cxn ang="0">
                  <a:pos x="5926" y="16180"/>
                </a:cxn>
                <a:cxn ang="0">
                  <a:pos x="4074" y="16180"/>
                </a:cxn>
                <a:cxn ang="0">
                  <a:pos x="4074" y="15056"/>
                </a:cxn>
                <a:cxn ang="0">
                  <a:pos x="0" y="15056"/>
                </a:cxn>
                <a:cxn ang="0">
                  <a:pos x="4074" y="12809"/>
                </a:cxn>
                <a:cxn ang="0">
                  <a:pos x="4074" y="10562"/>
                </a:cxn>
                <a:cxn ang="0">
                  <a:pos x="0" y="10562"/>
                </a:cxn>
                <a:cxn ang="0">
                  <a:pos x="0" y="9213"/>
                </a:cxn>
                <a:cxn ang="0">
                  <a:pos x="4074" y="9213"/>
                </a:cxn>
                <a:cxn ang="0">
                  <a:pos x="0" y="6966"/>
                </a:cxn>
                <a:cxn ang="0">
                  <a:pos x="4074" y="6966"/>
                </a:cxn>
                <a:cxn ang="0">
                  <a:pos x="4074" y="5843"/>
                </a:cxn>
                <a:cxn ang="0">
                  <a:pos x="5926" y="3596"/>
                </a:cxn>
                <a:cxn ang="0">
                  <a:pos x="10000" y="3596"/>
                </a:cxn>
                <a:cxn ang="0">
                  <a:pos x="11852" y="3596"/>
                </a:cxn>
                <a:cxn ang="0">
                  <a:pos x="11852" y="1348"/>
                </a:cxn>
                <a:cxn ang="0">
                  <a:pos x="11852" y="0"/>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9" name="Freeform 94"/>
            <p:cNvSpPr>
              <a:spLocks/>
            </p:cNvSpPr>
            <p:nvPr/>
          </p:nvSpPr>
          <p:spPr bwMode="auto">
            <a:xfrm rot="290145">
              <a:off x="4765" y="2191"/>
              <a:ext cx="361" cy="594"/>
            </a:xfrm>
            <a:custGeom>
              <a:avLst/>
              <a:gdLst/>
              <a:ahLst/>
              <a:cxnLst>
                <a:cxn ang="0">
                  <a:pos x="641" y="19596"/>
                </a:cxn>
                <a:cxn ang="0">
                  <a:pos x="3974" y="17647"/>
                </a:cxn>
                <a:cxn ang="0">
                  <a:pos x="6987" y="17500"/>
                </a:cxn>
                <a:cxn ang="0">
                  <a:pos x="6667" y="16912"/>
                </a:cxn>
                <a:cxn ang="0">
                  <a:pos x="3974" y="16140"/>
                </a:cxn>
                <a:cxn ang="0">
                  <a:pos x="2372" y="15993"/>
                </a:cxn>
                <a:cxn ang="0">
                  <a:pos x="5000" y="13676"/>
                </a:cxn>
                <a:cxn ang="0">
                  <a:pos x="3333" y="13676"/>
                </a:cxn>
                <a:cxn ang="0">
                  <a:pos x="6026" y="12904"/>
                </a:cxn>
                <a:cxn ang="0">
                  <a:pos x="7628" y="12169"/>
                </a:cxn>
                <a:cxn ang="0">
                  <a:pos x="7628" y="11029"/>
                </a:cxn>
                <a:cxn ang="0">
                  <a:pos x="6667" y="9669"/>
                </a:cxn>
                <a:cxn ang="0">
                  <a:pos x="7628" y="8934"/>
                </a:cxn>
                <a:cxn ang="0">
                  <a:pos x="5000" y="9081"/>
                </a:cxn>
                <a:cxn ang="0">
                  <a:pos x="2372" y="9081"/>
                </a:cxn>
                <a:cxn ang="0">
                  <a:pos x="3333" y="7206"/>
                </a:cxn>
                <a:cxn ang="0">
                  <a:pos x="1667" y="6654"/>
                </a:cxn>
                <a:cxn ang="0">
                  <a:pos x="1026" y="7022"/>
                </a:cxn>
                <a:cxn ang="0">
                  <a:pos x="2372" y="4926"/>
                </a:cxn>
                <a:cxn ang="0">
                  <a:pos x="0" y="4559"/>
                </a:cxn>
                <a:cxn ang="0">
                  <a:pos x="1667" y="3235"/>
                </a:cxn>
                <a:cxn ang="0">
                  <a:pos x="1026" y="2096"/>
                </a:cxn>
                <a:cxn ang="0">
                  <a:pos x="2372" y="1103"/>
                </a:cxn>
                <a:cxn ang="0">
                  <a:pos x="3333" y="0"/>
                </a:cxn>
                <a:cxn ang="0">
                  <a:pos x="7628" y="0"/>
                </a:cxn>
                <a:cxn ang="0">
                  <a:pos x="5256" y="1691"/>
                </a:cxn>
                <a:cxn ang="0">
                  <a:pos x="5000" y="2647"/>
                </a:cxn>
                <a:cxn ang="0">
                  <a:pos x="10256" y="2463"/>
                </a:cxn>
                <a:cxn ang="0">
                  <a:pos x="9615" y="3971"/>
                </a:cxn>
                <a:cxn ang="0">
                  <a:pos x="8654" y="5699"/>
                </a:cxn>
                <a:cxn ang="0">
                  <a:pos x="6667" y="6434"/>
                </a:cxn>
                <a:cxn ang="0">
                  <a:pos x="11282" y="7978"/>
                </a:cxn>
                <a:cxn ang="0">
                  <a:pos x="14936" y="10662"/>
                </a:cxn>
                <a:cxn ang="0">
                  <a:pos x="14936" y="11985"/>
                </a:cxn>
                <a:cxn ang="0">
                  <a:pos x="15577" y="13493"/>
                </a:cxn>
                <a:cxn ang="0">
                  <a:pos x="16603" y="13676"/>
                </a:cxn>
                <a:cxn ang="0">
                  <a:pos x="19936" y="14412"/>
                </a:cxn>
                <a:cxn ang="0">
                  <a:pos x="17949" y="16140"/>
                </a:cxn>
                <a:cxn ang="0">
                  <a:pos x="16603" y="16912"/>
                </a:cxn>
                <a:cxn ang="0">
                  <a:pos x="17949" y="18088"/>
                </a:cxn>
                <a:cxn ang="0">
                  <a:pos x="13910" y="18088"/>
                </a:cxn>
                <a:cxn ang="0">
                  <a:pos x="10256" y="18456"/>
                </a:cxn>
                <a:cxn ang="0">
                  <a:pos x="6667" y="18640"/>
                </a:cxn>
                <a:cxn ang="0">
                  <a:pos x="4359" y="19375"/>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dirty="0"/>
            </a:p>
          </p:txBody>
        </p:sp>
        <p:sp>
          <p:nvSpPr>
            <p:cNvPr id="100" name="Freeform 95"/>
            <p:cNvSpPr>
              <a:spLocks/>
            </p:cNvSpPr>
            <p:nvPr/>
          </p:nvSpPr>
          <p:spPr bwMode="auto">
            <a:xfrm rot="290145">
              <a:off x="4683" y="2413"/>
              <a:ext cx="115" cy="89"/>
            </a:xfrm>
            <a:custGeom>
              <a:avLst/>
              <a:gdLst/>
              <a:ahLst/>
              <a:cxnLst>
                <a:cxn ang="0">
                  <a:pos x="5253" y="5316"/>
                </a:cxn>
                <a:cxn ang="0">
                  <a:pos x="8283" y="2785"/>
                </a:cxn>
                <a:cxn ang="0">
                  <a:pos x="13535" y="0"/>
                </a:cxn>
                <a:cxn ang="0">
                  <a:pos x="14545" y="0"/>
                </a:cxn>
                <a:cxn ang="0">
                  <a:pos x="17778" y="6582"/>
                </a:cxn>
                <a:cxn ang="0">
                  <a:pos x="16566" y="9367"/>
                </a:cxn>
                <a:cxn ang="0">
                  <a:pos x="17778" y="9367"/>
                </a:cxn>
                <a:cxn ang="0">
                  <a:pos x="19798" y="15696"/>
                </a:cxn>
                <a:cxn ang="0">
                  <a:pos x="14545" y="19747"/>
                </a:cxn>
                <a:cxn ang="0">
                  <a:pos x="13535" y="17215"/>
                </a:cxn>
                <a:cxn ang="0">
                  <a:pos x="11515" y="17215"/>
                </a:cxn>
                <a:cxn ang="0">
                  <a:pos x="6263" y="10380"/>
                </a:cxn>
                <a:cxn ang="0">
                  <a:pos x="6263" y="13165"/>
                </a:cxn>
                <a:cxn ang="0">
                  <a:pos x="6263" y="15696"/>
                </a:cxn>
                <a:cxn ang="0">
                  <a:pos x="5253" y="17215"/>
                </a:cxn>
                <a:cxn ang="0">
                  <a:pos x="1212" y="15696"/>
                </a:cxn>
                <a:cxn ang="0">
                  <a:pos x="0" y="10380"/>
                </a:cxn>
                <a:cxn ang="0">
                  <a:pos x="1212" y="9367"/>
                </a:cxn>
                <a:cxn ang="0">
                  <a:pos x="1212" y="6582"/>
                </a:cxn>
                <a:cxn ang="0">
                  <a:pos x="5253" y="5316"/>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1" name="Freeform 96"/>
            <p:cNvSpPr>
              <a:spLocks/>
            </p:cNvSpPr>
            <p:nvPr/>
          </p:nvSpPr>
          <p:spPr bwMode="auto">
            <a:xfrm rot="290145">
              <a:off x="4749" y="2191"/>
              <a:ext cx="31" cy="47"/>
            </a:xfrm>
            <a:custGeom>
              <a:avLst/>
              <a:gdLst/>
              <a:ahLst/>
              <a:cxnLst>
                <a:cxn ang="0">
                  <a:pos x="0" y="19524"/>
                </a:cxn>
                <a:cxn ang="0">
                  <a:pos x="0" y="14286"/>
                </a:cxn>
                <a:cxn ang="0">
                  <a:pos x="0" y="11905"/>
                </a:cxn>
                <a:cxn ang="0">
                  <a:pos x="0" y="6667"/>
                </a:cxn>
                <a:cxn ang="0">
                  <a:pos x="4444" y="6667"/>
                </a:cxn>
                <a:cxn ang="0">
                  <a:pos x="4444" y="4762"/>
                </a:cxn>
                <a:cxn ang="0">
                  <a:pos x="19259" y="0"/>
                </a:cxn>
                <a:cxn ang="0">
                  <a:pos x="19259" y="4762"/>
                </a:cxn>
                <a:cxn ang="0">
                  <a:pos x="11852" y="11905"/>
                </a:cxn>
                <a:cxn ang="0">
                  <a:pos x="19259" y="11905"/>
                </a:cxn>
                <a:cxn ang="0">
                  <a:pos x="11852" y="14286"/>
                </a:cxn>
                <a:cxn ang="0">
                  <a:pos x="0" y="19524"/>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2" name="Freeform 97"/>
            <p:cNvSpPr>
              <a:spLocks/>
            </p:cNvSpPr>
            <p:nvPr/>
          </p:nvSpPr>
          <p:spPr bwMode="auto">
            <a:xfrm rot="290145">
              <a:off x="4754" y="2247"/>
              <a:ext cx="49" cy="35"/>
            </a:xfrm>
            <a:custGeom>
              <a:avLst/>
              <a:gdLst/>
              <a:ahLst/>
              <a:cxnLst>
                <a:cxn ang="0">
                  <a:pos x="16667" y="19375"/>
                </a:cxn>
                <a:cxn ang="0">
                  <a:pos x="11905" y="19375"/>
                </a:cxn>
                <a:cxn ang="0">
                  <a:pos x="16667" y="19375"/>
                </a:cxn>
                <a:cxn ang="0">
                  <a:pos x="9524" y="19375"/>
                </a:cxn>
                <a:cxn ang="0">
                  <a:pos x="4762" y="9375"/>
                </a:cxn>
                <a:cxn ang="0">
                  <a:pos x="0" y="9375"/>
                </a:cxn>
                <a:cxn ang="0">
                  <a:pos x="4762" y="0"/>
                </a:cxn>
                <a:cxn ang="0">
                  <a:pos x="9524" y="3750"/>
                </a:cxn>
                <a:cxn ang="0">
                  <a:pos x="9524" y="0"/>
                </a:cxn>
                <a:cxn ang="0">
                  <a:pos x="11905" y="0"/>
                </a:cxn>
                <a:cxn ang="0">
                  <a:pos x="11905" y="13125"/>
                </a:cxn>
                <a:cxn ang="0">
                  <a:pos x="19524" y="13125"/>
                </a:cxn>
                <a:cxn ang="0">
                  <a:pos x="16667" y="1937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3" name="Freeform 98"/>
            <p:cNvSpPr>
              <a:spLocks/>
            </p:cNvSpPr>
            <p:nvPr/>
          </p:nvSpPr>
          <p:spPr bwMode="auto">
            <a:xfrm rot="290145">
              <a:off x="5002" y="2049"/>
              <a:ext cx="32" cy="57"/>
            </a:xfrm>
            <a:custGeom>
              <a:avLst/>
              <a:gdLst/>
              <a:ahLst/>
              <a:cxnLst>
                <a:cxn ang="0">
                  <a:pos x="7407" y="19615"/>
                </a:cxn>
                <a:cxn ang="0">
                  <a:pos x="7407" y="11923"/>
                </a:cxn>
                <a:cxn ang="0">
                  <a:pos x="0" y="9615"/>
                </a:cxn>
                <a:cxn ang="0">
                  <a:pos x="7407" y="9615"/>
                </a:cxn>
                <a:cxn ang="0">
                  <a:pos x="0" y="2308"/>
                </a:cxn>
                <a:cxn ang="0">
                  <a:pos x="11852" y="0"/>
                </a:cxn>
                <a:cxn ang="0">
                  <a:pos x="11852" y="5769"/>
                </a:cxn>
                <a:cxn ang="0">
                  <a:pos x="19259" y="11923"/>
                </a:cxn>
                <a:cxn ang="0">
                  <a:pos x="7407" y="19615"/>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4" name="Freeform 99"/>
            <p:cNvSpPr>
              <a:spLocks/>
            </p:cNvSpPr>
            <p:nvPr/>
          </p:nvSpPr>
          <p:spPr bwMode="auto">
            <a:xfrm rot="290145">
              <a:off x="4775" y="1898"/>
              <a:ext cx="31" cy="30"/>
            </a:xfrm>
            <a:custGeom>
              <a:avLst/>
              <a:gdLst/>
              <a:ahLst/>
              <a:cxnLst>
                <a:cxn ang="0">
                  <a:pos x="11852" y="19259"/>
                </a:cxn>
                <a:cxn ang="0">
                  <a:pos x="0" y="7407"/>
                </a:cxn>
                <a:cxn ang="0">
                  <a:pos x="4444" y="0"/>
                </a:cxn>
                <a:cxn ang="0">
                  <a:pos x="19259" y="11852"/>
                </a:cxn>
                <a:cxn ang="0">
                  <a:pos x="11852" y="19259"/>
                </a:cxn>
              </a:cxnLst>
              <a:rect l="0" t="0" r="r" b="b"/>
              <a:pathLst>
                <a:path w="20000" h="20000">
                  <a:moveTo>
                    <a:pt x="11852" y="19259"/>
                  </a:moveTo>
                  <a:lnTo>
                    <a:pt x="0" y="7407"/>
                  </a:lnTo>
                  <a:lnTo>
                    <a:pt x="4444" y="0"/>
                  </a:lnTo>
                  <a:lnTo>
                    <a:pt x="19259" y="11852"/>
                  </a:lnTo>
                  <a:lnTo>
                    <a:pt x="11852"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5" name="Freeform 100"/>
            <p:cNvSpPr>
              <a:spLocks/>
            </p:cNvSpPr>
            <p:nvPr/>
          </p:nvSpPr>
          <p:spPr bwMode="auto">
            <a:xfrm rot="290145">
              <a:off x="4920" y="2149"/>
              <a:ext cx="32" cy="18"/>
            </a:xfrm>
            <a:custGeom>
              <a:avLst/>
              <a:gdLst/>
              <a:ahLst/>
              <a:cxnLst>
                <a:cxn ang="0">
                  <a:pos x="19259" y="18824"/>
                </a:cxn>
                <a:cxn ang="0">
                  <a:pos x="0" y="18824"/>
                </a:cxn>
                <a:cxn ang="0">
                  <a:pos x="0" y="0"/>
                </a:cxn>
                <a:cxn ang="0">
                  <a:pos x="7407" y="11765"/>
                </a:cxn>
                <a:cxn ang="0">
                  <a:pos x="19259" y="11765"/>
                </a:cxn>
                <a:cxn ang="0">
                  <a:pos x="19259" y="18824"/>
                </a:cxn>
              </a:cxnLst>
              <a:rect l="0" t="0" r="r" b="b"/>
              <a:pathLst>
                <a:path w="20000" h="20000">
                  <a:moveTo>
                    <a:pt x="19259" y="18824"/>
                  </a:moveTo>
                  <a:lnTo>
                    <a:pt x="0" y="18824"/>
                  </a:lnTo>
                  <a:lnTo>
                    <a:pt x="0" y="0"/>
                  </a:lnTo>
                  <a:lnTo>
                    <a:pt x="7407" y="11765"/>
                  </a:lnTo>
                  <a:lnTo>
                    <a:pt x="19259" y="11765"/>
                  </a:lnTo>
                  <a:lnTo>
                    <a:pt x="19259"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6" name="Freeform 101"/>
            <p:cNvSpPr>
              <a:spLocks/>
            </p:cNvSpPr>
            <p:nvPr/>
          </p:nvSpPr>
          <p:spPr bwMode="auto">
            <a:xfrm rot="290145">
              <a:off x="4728" y="2262"/>
              <a:ext cx="8" cy="19"/>
            </a:xfrm>
            <a:custGeom>
              <a:avLst/>
              <a:gdLst/>
              <a:ahLst/>
              <a:cxnLst>
                <a:cxn ang="0">
                  <a:pos x="17143" y="18824"/>
                </a:cxn>
                <a:cxn ang="0">
                  <a:pos x="0" y="18824"/>
                </a:cxn>
                <a:cxn ang="0">
                  <a:pos x="0" y="0"/>
                </a:cxn>
                <a:cxn ang="0">
                  <a:pos x="17143" y="7059"/>
                </a:cxn>
                <a:cxn ang="0">
                  <a:pos x="17143" y="18824"/>
                </a:cxn>
              </a:cxnLst>
              <a:rect l="0" t="0" r="r" b="b"/>
              <a:pathLst>
                <a:path w="20000" h="20000">
                  <a:moveTo>
                    <a:pt x="17143" y="18824"/>
                  </a:moveTo>
                  <a:lnTo>
                    <a:pt x="0" y="18824"/>
                  </a:lnTo>
                  <a:lnTo>
                    <a:pt x="0" y="0"/>
                  </a:lnTo>
                  <a:lnTo>
                    <a:pt x="17143" y="7059"/>
                  </a:lnTo>
                  <a:lnTo>
                    <a:pt x="1714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7" name="Freeform 102"/>
            <p:cNvSpPr>
              <a:spLocks/>
            </p:cNvSpPr>
            <p:nvPr/>
          </p:nvSpPr>
          <p:spPr bwMode="auto">
            <a:xfrm rot="290145">
              <a:off x="4718" y="2243"/>
              <a:ext cx="20" cy="8"/>
            </a:xfrm>
            <a:custGeom>
              <a:avLst/>
              <a:gdLst/>
              <a:ahLst/>
              <a:cxnLst>
                <a:cxn ang="0">
                  <a:pos x="18824" y="17143"/>
                </a:cxn>
                <a:cxn ang="0">
                  <a:pos x="0" y="0"/>
                </a:cxn>
                <a:cxn ang="0">
                  <a:pos x="18824" y="0"/>
                </a:cxn>
                <a:cxn ang="0">
                  <a:pos x="18824" y="17143"/>
                </a:cxn>
              </a:cxnLst>
              <a:rect l="0" t="0" r="r" b="b"/>
              <a:pathLst>
                <a:path w="20000" h="20000">
                  <a:moveTo>
                    <a:pt x="18824" y="17143"/>
                  </a:moveTo>
                  <a:lnTo>
                    <a:pt x="0" y="0"/>
                  </a:lnTo>
                  <a:lnTo>
                    <a:pt x="18824" y="0"/>
                  </a:lnTo>
                  <a:lnTo>
                    <a:pt x="18824"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8" name="Freeform 103"/>
            <p:cNvSpPr>
              <a:spLocks/>
            </p:cNvSpPr>
            <p:nvPr/>
          </p:nvSpPr>
          <p:spPr bwMode="auto">
            <a:xfrm rot="290145">
              <a:off x="4551" y="2404"/>
              <a:ext cx="211" cy="256"/>
            </a:xfrm>
            <a:custGeom>
              <a:avLst/>
              <a:gdLst/>
              <a:ahLst/>
              <a:cxnLst>
                <a:cxn ang="0">
                  <a:pos x="12527" y="2564"/>
                </a:cxn>
                <a:cxn ang="0">
                  <a:pos x="11868" y="3932"/>
                </a:cxn>
                <a:cxn ang="0">
                  <a:pos x="14725" y="6154"/>
                </a:cxn>
                <a:cxn ang="0">
                  <a:pos x="15385" y="4872"/>
                </a:cxn>
                <a:cxn ang="0">
                  <a:pos x="18132" y="6154"/>
                </a:cxn>
                <a:cxn ang="0">
                  <a:pos x="19890" y="7009"/>
                </a:cxn>
                <a:cxn ang="0">
                  <a:pos x="18132" y="7009"/>
                </a:cxn>
                <a:cxn ang="0">
                  <a:pos x="19231" y="10598"/>
                </a:cxn>
                <a:cxn ang="0">
                  <a:pos x="19231" y="13248"/>
                </a:cxn>
                <a:cxn ang="0">
                  <a:pos x="18132" y="14957"/>
                </a:cxn>
                <a:cxn ang="0">
                  <a:pos x="15385" y="17265"/>
                </a:cxn>
                <a:cxn ang="0">
                  <a:pos x="9560" y="18974"/>
                </a:cxn>
                <a:cxn ang="0">
                  <a:pos x="8022" y="18974"/>
                </a:cxn>
                <a:cxn ang="0">
                  <a:pos x="3297" y="19915"/>
                </a:cxn>
                <a:cxn ang="0">
                  <a:pos x="3297" y="18547"/>
                </a:cxn>
                <a:cxn ang="0">
                  <a:pos x="440" y="17607"/>
                </a:cxn>
                <a:cxn ang="0">
                  <a:pos x="0" y="17265"/>
                </a:cxn>
                <a:cxn ang="0">
                  <a:pos x="2857" y="16325"/>
                </a:cxn>
                <a:cxn ang="0">
                  <a:pos x="3297" y="14957"/>
                </a:cxn>
                <a:cxn ang="0">
                  <a:pos x="7363" y="14103"/>
                </a:cxn>
                <a:cxn ang="0">
                  <a:pos x="5055" y="14103"/>
                </a:cxn>
                <a:cxn ang="0">
                  <a:pos x="4505" y="13248"/>
                </a:cxn>
                <a:cxn ang="0">
                  <a:pos x="6264" y="11453"/>
                </a:cxn>
                <a:cxn ang="0">
                  <a:pos x="1648" y="9231"/>
                </a:cxn>
                <a:cxn ang="0">
                  <a:pos x="4505" y="8376"/>
                </a:cxn>
                <a:cxn ang="0">
                  <a:pos x="2857" y="6154"/>
                </a:cxn>
                <a:cxn ang="0">
                  <a:pos x="2857" y="5726"/>
                </a:cxn>
                <a:cxn ang="0">
                  <a:pos x="6264" y="6154"/>
                </a:cxn>
                <a:cxn ang="0">
                  <a:pos x="9121" y="5726"/>
                </a:cxn>
                <a:cxn ang="0">
                  <a:pos x="10769" y="3932"/>
                </a:cxn>
                <a:cxn ang="0">
                  <a:pos x="8022" y="3504"/>
                </a:cxn>
                <a:cxn ang="0">
                  <a:pos x="9560" y="2222"/>
                </a:cxn>
                <a:cxn ang="0">
                  <a:pos x="14725" y="0"/>
                </a:cxn>
                <a:cxn ang="0">
                  <a:pos x="14725" y="2222"/>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9" name="Freeform 105"/>
            <p:cNvSpPr>
              <a:spLocks/>
            </p:cNvSpPr>
            <p:nvPr/>
          </p:nvSpPr>
          <p:spPr bwMode="auto">
            <a:xfrm rot="290145">
              <a:off x="5299" y="3019"/>
              <a:ext cx="576" cy="548"/>
            </a:xfrm>
            <a:custGeom>
              <a:avLst/>
              <a:gdLst/>
              <a:ahLst/>
              <a:cxnLst>
                <a:cxn ang="0">
                  <a:pos x="7470" y="636"/>
                </a:cxn>
                <a:cxn ang="0">
                  <a:pos x="8514" y="0"/>
                </a:cxn>
                <a:cxn ang="0">
                  <a:pos x="10161" y="636"/>
                </a:cxn>
                <a:cxn ang="0">
                  <a:pos x="11406" y="1431"/>
                </a:cxn>
                <a:cxn ang="0">
                  <a:pos x="12249" y="2664"/>
                </a:cxn>
                <a:cxn ang="0">
                  <a:pos x="12249" y="3698"/>
                </a:cxn>
                <a:cxn ang="0">
                  <a:pos x="11245" y="3062"/>
                </a:cxn>
                <a:cxn ang="0">
                  <a:pos x="10602" y="3300"/>
                </a:cxn>
                <a:cxn ang="0">
                  <a:pos x="9116" y="3897"/>
                </a:cxn>
                <a:cxn ang="0">
                  <a:pos x="9116" y="4930"/>
                </a:cxn>
                <a:cxn ang="0">
                  <a:pos x="11406" y="8032"/>
                </a:cxn>
                <a:cxn ang="0">
                  <a:pos x="14940" y="11292"/>
                </a:cxn>
                <a:cxn ang="0">
                  <a:pos x="15783" y="11690"/>
                </a:cxn>
                <a:cxn ang="0">
                  <a:pos x="15582" y="12326"/>
                </a:cxn>
                <a:cxn ang="0">
                  <a:pos x="18474" y="13559"/>
                </a:cxn>
                <a:cxn ang="0">
                  <a:pos x="19960" y="15626"/>
                </a:cxn>
                <a:cxn ang="0">
                  <a:pos x="18876" y="15229"/>
                </a:cxn>
                <a:cxn ang="0">
                  <a:pos x="17430" y="14394"/>
                </a:cxn>
                <a:cxn ang="0">
                  <a:pos x="16586" y="16064"/>
                </a:cxn>
                <a:cxn ang="0">
                  <a:pos x="17430" y="16223"/>
                </a:cxn>
                <a:cxn ang="0">
                  <a:pos x="16827" y="17853"/>
                </a:cxn>
                <a:cxn ang="0">
                  <a:pos x="16185" y="19563"/>
                </a:cxn>
                <a:cxn ang="0">
                  <a:pos x="15582" y="19324"/>
                </a:cxn>
                <a:cxn ang="0">
                  <a:pos x="15783" y="18330"/>
                </a:cxn>
                <a:cxn ang="0">
                  <a:pos x="15181" y="15229"/>
                </a:cxn>
                <a:cxn ang="0">
                  <a:pos x="14137" y="14990"/>
                </a:cxn>
                <a:cxn ang="0">
                  <a:pos x="13896" y="13956"/>
                </a:cxn>
                <a:cxn ang="0">
                  <a:pos x="12892" y="13559"/>
                </a:cxn>
                <a:cxn ang="0">
                  <a:pos x="12249" y="13360"/>
                </a:cxn>
                <a:cxn ang="0">
                  <a:pos x="10763" y="12565"/>
                </a:cxn>
                <a:cxn ang="0">
                  <a:pos x="8715" y="10895"/>
                </a:cxn>
                <a:cxn ang="0">
                  <a:pos x="7470" y="9662"/>
                </a:cxn>
                <a:cxn ang="0">
                  <a:pos x="6225" y="9264"/>
                </a:cxn>
                <a:cxn ang="0">
                  <a:pos x="6225" y="8191"/>
                </a:cxn>
                <a:cxn ang="0">
                  <a:pos x="5382" y="6561"/>
                </a:cxn>
                <a:cxn ang="0">
                  <a:pos x="3534" y="6402"/>
                </a:cxn>
                <a:cxn ang="0">
                  <a:pos x="2048" y="7396"/>
                </a:cxn>
                <a:cxn ang="0">
                  <a:pos x="1888" y="6958"/>
                </a:cxn>
                <a:cxn ang="0">
                  <a:pos x="1446" y="6561"/>
                </a:cxn>
                <a:cxn ang="0">
                  <a:pos x="402" y="4692"/>
                </a:cxn>
                <a:cxn ang="0">
                  <a:pos x="803" y="4294"/>
                </a:cxn>
                <a:cxn ang="0">
                  <a:pos x="803" y="2664"/>
                </a:cxn>
                <a:cxn ang="0">
                  <a:pos x="2048" y="2664"/>
                </a:cxn>
                <a:cxn ang="0">
                  <a:pos x="4177" y="2266"/>
                </a:cxn>
                <a:cxn ang="0">
                  <a:pos x="4337" y="1431"/>
                </a:cxn>
                <a:cxn ang="0">
                  <a:pos x="5181" y="1630"/>
                </a:cxn>
                <a:cxn ang="0">
                  <a:pos x="5823" y="2028"/>
                </a:cxn>
                <a:cxn ang="0">
                  <a:pos x="6225" y="1431"/>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0" name="Freeform 106"/>
            <p:cNvSpPr>
              <a:spLocks/>
            </p:cNvSpPr>
            <p:nvPr/>
          </p:nvSpPr>
          <p:spPr bwMode="auto">
            <a:xfrm rot="290145">
              <a:off x="5566" y="3556"/>
              <a:ext cx="139" cy="82"/>
            </a:xfrm>
            <a:custGeom>
              <a:avLst/>
              <a:gdLst/>
              <a:ahLst/>
              <a:cxnLst>
                <a:cxn ang="0">
                  <a:pos x="18167" y="19730"/>
                </a:cxn>
                <a:cxn ang="0">
                  <a:pos x="13833" y="18108"/>
                </a:cxn>
                <a:cxn ang="0">
                  <a:pos x="12000" y="15405"/>
                </a:cxn>
                <a:cxn ang="0">
                  <a:pos x="8667" y="12703"/>
                </a:cxn>
                <a:cxn ang="0">
                  <a:pos x="2667" y="8378"/>
                </a:cxn>
                <a:cxn ang="0">
                  <a:pos x="0" y="7027"/>
                </a:cxn>
                <a:cxn ang="0">
                  <a:pos x="0" y="1622"/>
                </a:cxn>
                <a:cxn ang="0">
                  <a:pos x="1833" y="0"/>
                </a:cxn>
                <a:cxn ang="0">
                  <a:pos x="2667" y="1622"/>
                </a:cxn>
                <a:cxn ang="0">
                  <a:pos x="4500" y="0"/>
                </a:cxn>
                <a:cxn ang="0">
                  <a:pos x="5167" y="0"/>
                </a:cxn>
                <a:cxn ang="0">
                  <a:pos x="9500" y="1622"/>
                </a:cxn>
                <a:cxn ang="0">
                  <a:pos x="19833" y="0"/>
                </a:cxn>
                <a:cxn ang="0">
                  <a:pos x="19833" y="4324"/>
                </a:cxn>
                <a:cxn ang="0">
                  <a:pos x="18167" y="8378"/>
                </a:cxn>
                <a:cxn ang="0">
                  <a:pos x="19833" y="15405"/>
                </a:cxn>
                <a:cxn ang="0">
                  <a:pos x="18167" y="19730"/>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1" name="Freeform 107"/>
            <p:cNvSpPr>
              <a:spLocks/>
            </p:cNvSpPr>
            <p:nvPr/>
          </p:nvSpPr>
          <p:spPr bwMode="auto">
            <a:xfrm rot="290145">
              <a:off x="5360" y="3361"/>
              <a:ext cx="86" cy="132"/>
            </a:xfrm>
            <a:custGeom>
              <a:avLst/>
              <a:gdLst/>
              <a:ahLst/>
              <a:cxnLst>
                <a:cxn ang="0">
                  <a:pos x="8378" y="19833"/>
                </a:cxn>
                <a:cxn ang="0">
                  <a:pos x="4324" y="18167"/>
                </a:cxn>
                <a:cxn ang="0">
                  <a:pos x="4324" y="13667"/>
                </a:cxn>
                <a:cxn ang="0">
                  <a:pos x="4324" y="13000"/>
                </a:cxn>
                <a:cxn ang="0">
                  <a:pos x="4324" y="9500"/>
                </a:cxn>
                <a:cxn ang="0">
                  <a:pos x="4324" y="8500"/>
                </a:cxn>
                <a:cxn ang="0">
                  <a:pos x="0" y="4333"/>
                </a:cxn>
                <a:cxn ang="0">
                  <a:pos x="1622" y="2667"/>
                </a:cxn>
                <a:cxn ang="0">
                  <a:pos x="4324" y="2667"/>
                </a:cxn>
                <a:cxn ang="0">
                  <a:pos x="12703" y="0"/>
                </a:cxn>
                <a:cxn ang="0">
                  <a:pos x="15676" y="0"/>
                </a:cxn>
                <a:cxn ang="0">
                  <a:pos x="19730" y="6167"/>
                </a:cxn>
                <a:cxn ang="0">
                  <a:pos x="18378" y="6833"/>
                </a:cxn>
                <a:cxn ang="0">
                  <a:pos x="18378" y="8500"/>
                </a:cxn>
                <a:cxn ang="0">
                  <a:pos x="15676" y="18167"/>
                </a:cxn>
                <a:cxn ang="0">
                  <a:pos x="11622" y="16333"/>
                </a:cxn>
                <a:cxn ang="0">
                  <a:pos x="8378" y="198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2" name="Freeform 108"/>
            <p:cNvSpPr>
              <a:spLocks/>
            </p:cNvSpPr>
            <p:nvPr/>
          </p:nvSpPr>
          <p:spPr bwMode="auto">
            <a:xfrm rot="290145">
              <a:off x="5288" y="2795"/>
              <a:ext cx="43" cy="47"/>
            </a:xfrm>
            <a:custGeom>
              <a:avLst/>
              <a:gdLst/>
              <a:ahLst/>
              <a:cxnLst>
                <a:cxn ang="0">
                  <a:pos x="0" y="19524"/>
                </a:cxn>
                <a:cxn ang="0">
                  <a:pos x="0" y="7143"/>
                </a:cxn>
                <a:cxn ang="0">
                  <a:pos x="5405" y="2857"/>
                </a:cxn>
                <a:cxn ang="0">
                  <a:pos x="14054" y="0"/>
                </a:cxn>
                <a:cxn ang="0">
                  <a:pos x="10811" y="7143"/>
                </a:cxn>
                <a:cxn ang="0">
                  <a:pos x="19459" y="10000"/>
                </a:cxn>
                <a:cxn ang="0">
                  <a:pos x="19459" y="19524"/>
                </a:cxn>
                <a:cxn ang="0">
                  <a:pos x="10811" y="19524"/>
                </a:cxn>
                <a:cxn ang="0">
                  <a:pos x="0" y="19524"/>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3" name="Freeform 109"/>
            <p:cNvSpPr>
              <a:spLocks/>
            </p:cNvSpPr>
            <p:nvPr/>
          </p:nvSpPr>
          <p:spPr bwMode="auto">
            <a:xfrm rot="290145">
              <a:off x="5643" y="3675"/>
              <a:ext cx="14" cy="19"/>
            </a:xfrm>
            <a:custGeom>
              <a:avLst/>
              <a:gdLst/>
              <a:ahLst/>
              <a:cxnLst>
                <a:cxn ang="0">
                  <a:pos x="18333" y="18824"/>
                </a:cxn>
                <a:cxn ang="0">
                  <a:pos x="0" y="0"/>
                </a:cxn>
                <a:cxn ang="0">
                  <a:pos x="18333" y="7059"/>
                </a:cxn>
                <a:cxn ang="0">
                  <a:pos x="18333" y="18824"/>
                </a:cxn>
              </a:cxnLst>
              <a:rect l="0" t="0" r="r" b="b"/>
              <a:pathLst>
                <a:path w="20000" h="20000">
                  <a:moveTo>
                    <a:pt x="18333" y="18824"/>
                  </a:moveTo>
                  <a:lnTo>
                    <a:pt x="0" y="0"/>
                  </a:lnTo>
                  <a:lnTo>
                    <a:pt x="18333" y="7059"/>
                  </a:lnTo>
                  <a:lnTo>
                    <a:pt x="1833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4" name="Freeform 110"/>
            <p:cNvSpPr>
              <a:spLocks/>
            </p:cNvSpPr>
            <p:nvPr/>
          </p:nvSpPr>
          <p:spPr bwMode="auto">
            <a:xfrm rot="290145">
              <a:off x="5200" y="2575"/>
              <a:ext cx="173" cy="194"/>
            </a:xfrm>
            <a:custGeom>
              <a:avLst/>
              <a:gdLst/>
              <a:ahLst/>
              <a:cxnLst>
                <a:cxn ang="0">
                  <a:pos x="0" y="15706"/>
                </a:cxn>
                <a:cxn ang="0">
                  <a:pos x="0" y="14124"/>
                </a:cxn>
                <a:cxn ang="0">
                  <a:pos x="1867" y="12881"/>
                </a:cxn>
                <a:cxn ang="0">
                  <a:pos x="5467" y="12881"/>
                </a:cxn>
                <a:cxn ang="0">
                  <a:pos x="2667" y="12316"/>
                </a:cxn>
                <a:cxn ang="0">
                  <a:pos x="1867" y="11073"/>
                </a:cxn>
                <a:cxn ang="0">
                  <a:pos x="4000" y="8136"/>
                </a:cxn>
                <a:cxn ang="0">
                  <a:pos x="5467" y="3503"/>
                </a:cxn>
                <a:cxn ang="0">
                  <a:pos x="7600" y="6441"/>
                </a:cxn>
                <a:cxn ang="0">
                  <a:pos x="8933" y="9266"/>
                </a:cxn>
                <a:cxn ang="0">
                  <a:pos x="10933" y="10621"/>
                </a:cxn>
                <a:cxn ang="0">
                  <a:pos x="9600" y="7571"/>
                </a:cxn>
                <a:cxn ang="0">
                  <a:pos x="10933" y="5311"/>
                </a:cxn>
                <a:cxn ang="0">
                  <a:pos x="9600" y="5311"/>
                </a:cxn>
                <a:cxn ang="0">
                  <a:pos x="9600" y="3503"/>
                </a:cxn>
                <a:cxn ang="0">
                  <a:pos x="13067" y="1808"/>
                </a:cxn>
                <a:cxn ang="0">
                  <a:pos x="16400" y="678"/>
                </a:cxn>
                <a:cxn ang="0">
                  <a:pos x="17200" y="2938"/>
                </a:cxn>
                <a:cxn ang="0">
                  <a:pos x="17200" y="1808"/>
                </a:cxn>
                <a:cxn ang="0">
                  <a:pos x="18533" y="0"/>
                </a:cxn>
                <a:cxn ang="0">
                  <a:pos x="19867" y="3503"/>
                </a:cxn>
                <a:cxn ang="0">
                  <a:pos x="18533" y="6441"/>
                </a:cxn>
                <a:cxn ang="0">
                  <a:pos x="16400" y="6441"/>
                </a:cxn>
                <a:cxn ang="0">
                  <a:pos x="17200" y="11073"/>
                </a:cxn>
                <a:cxn ang="0">
                  <a:pos x="15067" y="11073"/>
                </a:cxn>
                <a:cxn ang="0">
                  <a:pos x="13067" y="12316"/>
                </a:cxn>
                <a:cxn ang="0">
                  <a:pos x="15067" y="15254"/>
                </a:cxn>
                <a:cxn ang="0">
                  <a:pos x="14400" y="17514"/>
                </a:cxn>
                <a:cxn ang="0">
                  <a:pos x="14400" y="19887"/>
                </a:cxn>
                <a:cxn ang="0">
                  <a:pos x="10933" y="18757"/>
                </a:cxn>
                <a:cxn ang="0">
                  <a:pos x="11733" y="16949"/>
                </a:cxn>
                <a:cxn ang="0">
                  <a:pos x="8933" y="15706"/>
                </a:cxn>
                <a:cxn ang="0">
                  <a:pos x="6133" y="15254"/>
                </a:cxn>
                <a:cxn ang="0">
                  <a:pos x="4000" y="15254"/>
                </a:cxn>
                <a:cxn ang="0">
                  <a:pos x="1867" y="15706"/>
                </a:cxn>
                <a:cxn ang="0">
                  <a:pos x="533" y="16949"/>
                </a:cxn>
                <a:cxn ang="0">
                  <a:pos x="0" y="15706"/>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5" name="Freeform 111"/>
            <p:cNvSpPr>
              <a:spLocks/>
            </p:cNvSpPr>
            <p:nvPr/>
          </p:nvSpPr>
          <p:spPr bwMode="auto">
            <a:xfrm rot="290145">
              <a:off x="5324" y="1288"/>
              <a:ext cx="1036" cy="1027"/>
            </a:xfrm>
            <a:custGeom>
              <a:avLst/>
              <a:gdLst/>
              <a:ahLst/>
              <a:cxnLst>
                <a:cxn ang="0">
                  <a:pos x="18616" y="2293"/>
                </a:cxn>
                <a:cxn ang="0">
                  <a:pos x="16741" y="1741"/>
                </a:cxn>
                <a:cxn ang="0">
                  <a:pos x="15603" y="3376"/>
                </a:cxn>
                <a:cxn ang="0">
                  <a:pos x="14554" y="3503"/>
                </a:cxn>
                <a:cxn ang="0">
                  <a:pos x="12232" y="2845"/>
                </a:cxn>
                <a:cxn ang="0">
                  <a:pos x="11674" y="3503"/>
                </a:cxn>
                <a:cxn ang="0">
                  <a:pos x="10402" y="3843"/>
                </a:cxn>
                <a:cxn ang="0">
                  <a:pos x="9219" y="4713"/>
                </a:cxn>
                <a:cxn ang="0">
                  <a:pos x="8304" y="6921"/>
                </a:cxn>
                <a:cxn ang="0">
                  <a:pos x="7254" y="10106"/>
                </a:cxn>
                <a:cxn ang="0">
                  <a:pos x="6473" y="10977"/>
                </a:cxn>
                <a:cxn ang="0">
                  <a:pos x="6116" y="13524"/>
                </a:cxn>
                <a:cxn ang="0">
                  <a:pos x="6339" y="15605"/>
                </a:cxn>
                <a:cxn ang="0">
                  <a:pos x="6116" y="17346"/>
                </a:cxn>
                <a:cxn ang="0">
                  <a:pos x="4955" y="17346"/>
                </a:cxn>
                <a:cxn ang="0">
                  <a:pos x="4844" y="18132"/>
                </a:cxn>
                <a:cxn ang="0">
                  <a:pos x="3460" y="19342"/>
                </a:cxn>
                <a:cxn ang="0">
                  <a:pos x="580" y="18556"/>
                </a:cxn>
                <a:cxn ang="0">
                  <a:pos x="692" y="18132"/>
                </a:cxn>
                <a:cxn ang="0">
                  <a:pos x="915" y="17346"/>
                </a:cxn>
                <a:cxn ang="0">
                  <a:pos x="692" y="17028"/>
                </a:cxn>
                <a:cxn ang="0">
                  <a:pos x="89" y="15605"/>
                </a:cxn>
                <a:cxn ang="0">
                  <a:pos x="1964" y="15372"/>
                </a:cxn>
                <a:cxn ang="0">
                  <a:pos x="89" y="15053"/>
                </a:cxn>
                <a:cxn ang="0">
                  <a:pos x="1272" y="14480"/>
                </a:cxn>
                <a:cxn ang="0">
                  <a:pos x="915" y="13822"/>
                </a:cxn>
                <a:cxn ang="0">
                  <a:pos x="915" y="13524"/>
                </a:cxn>
                <a:cxn ang="0">
                  <a:pos x="1607" y="12951"/>
                </a:cxn>
                <a:cxn ang="0">
                  <a:pos x="2545" y="12611"/>
                </a:cxn>
                <a:cxn ang="0">
                  <a:pos x="3013" y="12081"/>
                </a:cxn>
                <a:cxn ang="0">
                  <a:pos x="5201" y="11189"/>
                </a:cxn>
                <a:cxn ang="0">
                  <a:pos x="4286" y="11189"/>
                </a:cxn>
                <a:cxn ang="0">
                  <a:pos x="5201" y="10106"/>
                </a:cxn>
                <a:cxn ang="0">
                  <a:pos x="5893" y="9002"/>
                </a:cxn>
                <a:cxn ang="0">
                  <a:pos x="5893" y="8450"/>
                </a:cxn>
                <a:cxn ang="0">
                  <a:pos x="7254" y="7240"/>
                </a:cxn>
                <a:cxn ang="0">
                  <a:pos x="8214" y="6030"/>
                </a:cxn>
                <a:cxn ang="0">
                  <a:pos x="8214" y="5711"/>
                </a:cxn>
                <a:cxn ang="0">
                  <a:pos x="7612" y="5159"/>
                </a:cxn>
                <a:cxn ang="0">
                  <a:pos x="8772" y="4926"/>
                </a:cxn>
                <a:cxn ang="0">
                  <a:pos x="9710" y="4289"/>
                </a:cxn>
                <a:cxn ang="0">
                  <a:pos x="9219" y="3843"/>
                </a:cxn>
                <a:cxn ang="0">
                  <a:pos x="9219" y="3376"/>
                </a:cxn>
                <a:cxn ang="0">
                  <a:pos x="10960" y="2951"/>
                </a:cxn>
                <a:cxn ang="0">
                  <a:pos x="11183" y="2633"/>
                </a:cxn>
                <a:cxn ang="0">
                  <a:pos x="11897" y="2633"/>
                </a:cxn>
                <a:cxn ang="0">
                  <a:pos x="12813" y="1741"/>
                </a:cxn>
                <a:cxn ang="0">
                  <a:pos x="13638" y="1529"/>
                </a:cxn>
                <a:cxn ang="0">
                  <a:pos x="14330" y="637"/>
                </a:cxn>
                <a:cxn ang="0">
                  <a:pos x="15134" y="1423"/>
                </a:cxn>
                <a:cxn ang="0">
                  <a:pos x="16161" y="1083"/>
                </a:cxn>
                <a:cxn ang="0">
                  <a:pos x="16518" y="0"/>
                </a:cxn>
                <a:cxn ang="0">
                  <a:pos x="17567" y="637"/>
                </a:cxn>
                <a:cxn ang="0">
                  <a:pos x="18259" y="552"/>
                </a:cxn>
                <a:cxn ang="0">
                  <a:pos x="19531" y="1083"/>
                </a:cxn>
                <a:cxn ang="0">
                  <a:pos x="19063" y="174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6" name="Freeform 112"/>
            <p:cNvSpPr>
              <a:spLocks/>
            </p:cNvSpPr>
            <p:nvPr/>
          </p:nvSpPr>
          <p:spPr bwMode="auto">
            <a:xfrm rot="290145">
              <a:off x="5759" y="1463"/>
              <a:ext cx="55" cy="46"/>
            </a:xfrm>
            <a:custGeom>
              <a:avLst/>
              <a:gdLst/>
              <a:ahLst/>
              <a:cxnLst>
                <a:cxn ang="0">
                  <a:pos x="1702" y="19524"/>
                </a:cxn>
                <a:cxn ang="0">
                  <a:pos x="0" y="11905"/>
                </a:cxn>
                <a:cxn ang="0">
                  <a:pos x="8511" y="0"/>
                </a:cxn>
                <a:cxn ang="0">
                  <a:pos x="13191" y="7143"/>
                </a:cxn>
                <a:cxn ang="0">
                  <a:pos x="17447" y="0"/>
                </a:cxn>
                <a:cxn ang="0">
                  <a:pos x="19574" y="7143"/>
                </a:cxn>
                <a:cxn ang="0">
                  <a:pos x="8511" y="17143"/>
                </a:cxn>
                <a:cxn ang="0">
                  <a:pos x="6809" y="19524"/>
                </a:cxn>
                <a:cxn ang="0">
                  <a:pos x="1702" y="19524"/>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7" name="Freeform 113"/>
            <p:cNvSpPr>
              <a:spLocks/>
            </p:cNvSpPr>
            <p:nvPr/>
          </p:nvSpPr>
          <p:spPr bwMode="auto">
            <a:xfrm rot="290145">
              <a:off x="5729" y="1453"/>
              <a:ext cx="31" cy="36"/>
            </a:xfrm>
            <a:custGeom>
              <a:avLst/>
              <a:gdLst/>
              <a:ahLst/>
              <a:cxnLst>
                <a:cxn ang="0">
                  <a:pos x="11429" y="19375"/>
                </a:cxn>
                <a:cxn ang="0">
                  <a:pos x="4286" y="19375"/>
                </a:cxn>
                <a:cxn ang="0">
                  <a:pos x="19286" y="13125"/>
                </a:cxn>
                <a:cxn ang="0">
                  <a:pos x="11429" y="13125"/>
                </a:cxn>
                <a:cxn ang="0">
                  <a:pos x="0" y="19375"/>
                </a:cxn>
                <a:cxn ang="0">
                  <a:pos x="0" y="9375"/>
                </a:cxn>
                <a:cxn ang="0">
                  <a:pos x="11429" y="9375"/>
                </a:cxn>
                <a:cxn ang="0">
                  <a:pos x="11429" y="0"/>
                </a:cxn>
                <a:cxn ang="0">
                  <a:pos x="19286" y="3750"/>
                </a:cxn>
                <a:cxn ang="0">
                  <a:pos x="19286" y="13125"/>
                </a:cxn>
                <a:cxn ang="0">
                  <a:pos x="11429" y="19375"/>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8" name="Freeform 114"/>
            <p:cNvSpPr>
              <a:spLocks/>
            </p:cNvSpPr>
            <p:nvPr/>
          </p:nvSpPr>
          <p:spPr bwMode="auto">
            <a:xfrm rot="290145">
              <a:off x="5464" y="2906"/>
              <a:ext cx="359" cy="159"/>
            </a:xfrm>
            <a:custGeom>
              <a:avLst/>
              <a:gdLst/>
              <a:ahLst/>
              <a:cxnLst>
                <a:cxn ang="0">
                  <a:pos x="10611" y="2192"/>
                </a:cxn>
                <a:cxn ang="0">
                  <a:pos x="12283" y="3562"/>
                </a:cxn>
                <a:cxn ang="0">
                  <a:pos x="13248" y="3562"/>
                </a:cxn>
                <a:cxn ang="0">
                  <a:pos x="14598" y="0"/>
                </a:cxn>
                <a:cxn ang="0">
                  <a:pos x="16270" y="1370"/>
                </a:cxn>
                <a:cxn ang="0">
                  <a:pos x="18907" y="2192"/>
                </a:cxn>
                <a:cxn ang="0">
                  <a:pos x="18907" y="5616"/>
                </a:cxn>
                <a:cxn ang="0">
                  <a:pos x="19936" y="7808"/>
                </a:cxn>
                <a:cxn ang="0">
                  <a:pos x="19936" y="9178"/>
                </a:cxn>
                <a:cxn ang="0">
                  <a:pos x="19293" y="10685"/>
                </a:cxn>
                <a:cxn ang="0">
                  <a:pos x="18264" y="10685"/>
                </a:cxn>
                <a:cxn ang="0">
                  <a:pos x="17621" y="10685"/>
                </a:cxn>
                <a:cxn ang="0">
                  <a:pos x="18264" y="11233"/>
                </a:cxn>
                <a:cxn ang="0">
                  <a:pos x="18264" y="16301"/>
                </a:cxn>
                <a:cxn ang="0">
                  <a:pos x="17299" y="17123"/>
                </a:cxn>
                <a:cxn ang="0">
                  <a:pos x="17299" y="18493"/>
                </a:cxn>
                <a:cxn ang="0">
                  <a:pos x="16270" y="18493"/>
                </a:cxn>
                <a:cxn ang="0">
                  <a:pos x="13248" y="19863"/>
                </a:cxn>
                <a:cxn ang="0">
                  <a:pos x="10611" y="19863"/>
                </a:cxn>
                <a:cxn ang="0">
                  <a:pos x="10354" y="19863"/>
                </a:cxn>
                <a:cxn ang="0">
                  <a:pos x="8617" y="17123"/>
                </a:cxn>
                <a:cxn ang="0">
                  <a:pos x="6945" y="14932"/>
                </a:cxn>
                <a:cxn ang="0">
                  <a:pos x="5981" y="14932"/>
                </a:cxn>
                <a:cxn ang="0">
                  <a:pos x="4309" y="14932"/>
                </a:cxn>
                <a:cxn ang="0">
                  <a:pos x="4309" y="17123"/>
                </a:cxn>
                <a:cxn ang="0">
                  <a:pos x="2637" y="17123"/>
                </a:cxn>
                <a:cxn ang="0">
                  <a:pos x="2315" y="17123"/>
                </a:cxn>
                <a:cxn ang="0">
                  <a:pos x="2315" y="16301"/>
                </a:cxn>
                <a:cxn ang="0">
                  <a:pos x="900" y="16301"/>
                </a:cxn>
                <a:cxn ang="0">
                  <a:pos x="900" y="14932"/>
                </a:cxn>
                <a:cxn ang="0">
                  <a:pos x="643" y="14932"/>
                </a:cxn>
                <a:cxn ang="0">
                  <a:pos x="0" y="13425"/>
                </a:cxn>
                <a:cxn ang="0">
                  <a:pos x="0" y="12877"/>
                </a:cxn>
                <a:cxn ang="0">
                  <a:pos x="643" y="11233"/>
                </a:cxn>
                <a:cxn ang="0">
                  <a:pos x="2315" y="12877"/>
                </a:cxn>
                <a:cxn ang="0">
                  <a:pos x="2315" y="11233"/>
                </a:cxn>
                <a:cxn ang="0">
                  <a:pos x="3280" y="11233"/>
                </a:cxn>
                <a:cxn ang="0">
                  <a:pos x="3666" y="12877"/>
                </a:cxn>
                <a:cxn ang="0">
                  <a:pos x="5273" y="11233"/>
                </a:cxn>
                <a:cxn ang="0">
                  <a:pos x="6302" y="11233"/>
                </a:cxn>
                <a:cxn ang="0">
                  <a:pos x="6945" y="10685"/>
                </a:cxn>
                <a:cxn ang="0">
                  <a:pos x="8617" y="10685"/>
                </a:cxn>
                <a:cxn ang="0">
                  <a:pos x="9325" y="11233"/>
                </a:cxn>
                <a:cxn ang="0">
                  <a:pos x="8617" y="9178"/>
                </a:cxn>
                <a:cxn ang="0">
                  <a:pos x="8617" y="5616"/>
                </a:cxn>
                <a:cxn ang="0">
                  <a:pos x="10611" y="5068"/>
                </a:cxn>
                <a:cxn ang="0">
                  <a:pos x="10611" y="2192"/>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9" name="Freeform 115"/>
            <p:cNvSpPr>
              <a:spLocks/>
            </p:cNvSpPr>
            <p:nvPr/>
          </p:nvSpPr>
          <p:spPr bwMode="auto">
            <a:xfrm rot="290145">
              <a:off x="5678" y="2543"/>
              <a:ext cx="485" cy="374"/>
            </a:xfrm>
            <a:custGeom>
              <a:avLst/>
              <a:gdLst/>
              <a:ahLst/>
              <a:cxnLst>
                <a:cxn ang="0">
                  <a:pos x="10309" y="933"/>
                </a:cxn>
                <a:cxn ang="0">
                  <a:pos x="16722" y="933"/>
                </a:cxn>
                <a:cxn ang="0">
                  <a:pos x="17957" y="3615"/>
                </a:cxn>
                <a:cxn ang="0">
                  <a:pos x="18670" y="5481"/>
                </a:cxn>
                <a:cxn ang="0">
                  <a:pos x="19192" y="7289"/>
                </a:cxn>
                <a:cxn ang="0">
                  <a:pos x="17482" y="8455"/>
                </a:cxn>
                <a:cxn ang="0">
                  <a:pos x="18670" y="10029"/>
                </a:cxn>
                <a:cxn ang="0">
                  <a:pos x="19192" y="11837"/>
                </a:cxn>
                <a:cxn ang="0">
                  <a:pos x="19952" y="13586"/>
                </a:cxn>
                <a:cxn ang="0">
                  <a:pos x="17197" y="18134"/>
                </a:cxn>
                <a:cxn ang="0">
                  <a:pos x="17482" y="19592"/>
                </a:cxn>
                <a:cxn ang="0">
                  <a:pos x="17197" y="19942"/>
                </a:cxn>
                <a:cxn ang="0">
                  <a:pos x="16722" y="19592"/>
                </a:cxn>
                <a:cxn ang="0">
                  <a:pos x="15487" y="19009"/>
                </a:cxn>
                <a:cxn ang="0">
                  <a:pos x="14489" y="18717"/>
                </a:cxn>
                <a:cxn ang="0">
                  <a:pos x="14014" y="19009"/>
                </a:cxn>
                <a:cxn ang="0">
                  <a:pos x="13302" y="19009"/>
                </a:cxn>
                <a:cxn ang="0">
                  <a:pos x="12067" y="19592"/>
                </a:cxn>
                <a:cxn ang="0">
                  <a:pos x="11591" y="19009"/>
                </a:cxn>
                <a:cxn ang="0">
                  <a:pos x="11306" y="18134"/>
                </a:cxn>
                <a:cxn ang="0">
                  <a:pos x="10309" y="18717"/>
                </a:cxn>
                <a:cxn ang="0">
                  <a:pos x="9359" y="17551"/>
                </a:cxn>
                <a:cxn ang="0">
                  <a:pos x="9359" y="17201"/>
                </a:cxn>
                <a:cxn ang="0">
                  <a:pos x="7601" y="16618"/>
                </a:cxn>
                <a:cxn ang="0">
                  <a:pos x="7601" y="16327"/>
                </a:cxn>
                <a:cxn ang="0">
                  <a:pos x="6888" y="15743"/>
                </a:cxn>
                <a:cxn ang="0">
                  <a:pos x="6128" y="16327"/>
                </a:cxn>
                <a:cxn ang="0">
                  <a:pos x="5653" y="16327"/>
                </a:cxn>
                <a:cxn ang="0">
                  <a:pos x="4941" y="15743"/>
                </a:cxn>
                <a:cxn ang="0">
                  <a:pos x="4941" y="15102"/>
                </a:cxn>
                <a:cxn ang="0">
                  <a:pos x="4941" y="14810"/>
                </a:cxn>
                <a:cxn ang="0">
                  <a:pos x="4466" y="14810"/>
                </a:cxn>
                <a:cxn ang="0">
                  <a:pos x="3230" y="14227"/>
                </a:cxn>
                <a:cxn ang="0">
                  <a:pos x="3230" y="13586"/>
                </a:cxn>
                <a:cxn ang="0">
                  <a:pos x="2470" y="13586"/>
                </a:cxn>
                <a:cxn ang="0">
                  <a:pos x="1948" y="13586"/>
                </a:cxn>
                <a:cxn ang="0">
                  <a:pos x="2470" y="12653"/>
                </a:cxn>
                <a:cxn ang="0">
                  <a:pos x="1948" y="12420"/>
                </a:cxn>
                <a:cxn ang="0">
                  <a:pos x="1758" y="10904"/>
                </a:cxn>
                <a:cxn ang="0">
                  <a:pos x="1758" y="10262"/>
                </a:cxn>
                <a:cxn ang="0">
                  <a:pos x="1235" y="10262"/>
                </a:cxn>
                <a:cxn ang="0">
                  <a:pos x="998" y="8746"/>
                </a:cxn>
                <a:cxn ang="0">
                  <a:pos x="1235" y="8455"/>
                </a:cxn>
                <a:cxn ang="0">
                  <a:pos x="0" y="7289"/>
                </a:cxn>
                <a:cxn ang="0">
                  <a:pos x="0" y="6939"/>
                </a:cxn>
                <a:cxn ang="0">
                  <a:pos x="998" y="6064"/>
                </a:cxn>
                <a:cxn ang="0">
                  <a:pos x="523" y="4548"/>
                </a:cxn>
                <a:cxn ang="0">
                  <a:pos x="998" y="3965"/>
                </a:cxn>
                <a:cxn ang="0">
                  <a:pos x="1235" y="3965"/>
                </a:cxn>
                <a:cxn ang="0">
                  <a:pos x="1235" y="3032"/>
                </a:cxn>
                <a:cxn ang="0">
                  <a:pos x="3705" y="2157"/>
                </a:cxn>
                <a:cxn ang="0">
                  <a:pos x="4181" y="933"/>
                </a:cxn>
                <a:cxn ang="0">
                  <a:pos x="4941" y="641"/>
                </a:cxn>
                <a:cxn ang="0">
                  <a:pos x="5178" y="641"/>
                </a:cxn>
                <a:cxn ang="0">
                  <a:pos x="7601" y="0"/>
                </a:cxn>
                <a:cxn ang="0">
                  <a:pos x="8171" y="933"/>
                </a:cxn>
                <a:cxn ang="0">
                  <a:pos x="8361" y="1574"/>
                </a:cxn>
                <a:cxn ang="0">
                  <a:pos x="9359" y="1574"/>
                </a:cxn>
                <a:cxn ang="0">
                  <a:pos x="10119" y="2157"/>
                </a:cxn>
                <a:cxn ang="0">
                  <a:pos x="10309" y="933"/>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0" name="Freeform 116"/>
            <p:cNvSpPr>
              <a:spLocks/>
            </p:cNvSpPr>
            <p:nvPr/>
          </p:nvSpPr>
          <p:spPr bwMode="auto">
            <a:xfrm rot="290145">
              <a:off x="4495" y="3229"/>
              <a:ext cx="165" cy="299"/>
            </a:xfrm>
            <a:custGeom>
              <a:avLst/>
              <a:gdLst/>
              <a:ahLst/>
              <a:cxnLst>
                <a:cxn ang="0">
                  <a:pos x="4366" y="0"/>
                </a:cxn>
                <a:cxn ang="0">
                  <a:pos x="5915" y="436"/>
                </a:cxn>
                <a:cxn ang="0">
                  <a:pos x="8169" y="0"/>
                </a:cxn>
                <a:cxn ang="0">
                  <a:pos x="9577" y="1164"/>
                </a:cxn>
                <a:cxn ang="0">
                  <a:pos x="11831" y="1164"/>
                </a:cxn>
                <a:cxn ang="0">
                  <a:pos x="14085" y="1164"/>
                </a:cxn>
                <a:cxn ang="0">
                  <a:pos x="16901" y="1164"/>
                </a:cxn>
                <a:cxn ang="0">
                  <a:pos x="19014" y="1891"/>
                </a:cxn>
                <a:cxn ang="0">
                  <a:pos x="19859" y="2255"/>
                </a:cxn>
                <a:cxn ang="0">
                  <a:pos x="16901" y="4873"/>
                </a:cxn>
                <a:cxn ang="0">
                  <a:pos x="16901" y="6836"/>
                </a:cxn>
                <a:cxn ang="0">
                  <a:pos x="15493" y="9818"/>
                </a:cxn>
                <a:cxn ang="0">
                  <a:pos x="13239" y="9818"/>
                </a:cxn>
                <a:cxn ang="0">
                  <a:pos x="14085" y="12073"/>
                </a:cxn>
                <a:cxn ang="0">
                  <a:pos x="14085" y="12800"/>
                </a:cxn>
                <a:cxn ang="0">
                  <a:pos x="14085" y="13891"/>
                </a:cxn>
                <a:cxn ang="0">
                  <a:pos x="15493" y="15055"/>
                </a:cxn>
                <a:cxn ang="0">
                  <a:pos x="15493" y="15782"/>
                </a:cxn>
                <a:cxn ang="0">
                  <a:pos x="13239" y="16945"/>
                </a:cxn>
                <a:cxn ang="0">
                  <a:pos x="13239" y="19200"/>
                </a:cxn>
                <a:cxn ang="0">
                  <a:pos x="8169" y="19927"/>
                </a:cxn>
                <a:cxn ang="0">
                  <a:pos x="5915" y="19200"/>
                </a:cxn>
                <a:cxn ang="0">
                  <a:pos x="2254" y="19200"/>
                </a:cxn>
                <a:cxn ang="0">
                  <a:pos x="3803" y="18036"/>
                </a:cxn>
                <a:cxn ang="0">
                  <a:pos x="3803" y="14691"/>
                </a:cxn>
                <a:cxn ang="0">
                  <a:pos x="3803" y="13891"/>
                </a:cxn>
                <a:cxn ang="0">
                  <a:pos x="2254" y="13891"/>
                </a:cxn>
                <a:cxn ang="0">
                  <a:pos x="2254" y="13091"/>
                </a:cxn>
                <a:cxn ang="0">
                  <a:pos x="0" y="13091"/>
                </a:cxn>
                <a:cxn ang="0">
                  <a:pos x="1549" y="10909"/>
                </a:cxn>
                <a:cxn ang="0">
                  <a:pos x="2254" y="10109"/>
                </a:cxn>
                <a:cxn ang="0">
                  <a:pos x="5915" y="5236"/>
                </a:cxn>
                <a:cxn ang="0">
                  <a:pos x="4366" y="0"/>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1" name="Freeform 117"/>
            <p:cNvSpPr>
              <a:spLocks/>
            </p:cNvSpPr>
            <p:nvPr/>
          </p:nvSpPr>
          <p:spPr bwMode="auto">
            <a:xfrm rot="290145">
              <a:off x="5974" y="2997"/>
              <a:ext cx="441" cy="283"/>
            </a:xfrm>
            <a:custGeom>
              <a:avLst/>
              <a:gdLst/>
              <a:ahLst/>
              <a:cxnLst>
                <a:cxn ang="0">
                  <a:pos x="11979" y="846"/>
                </a:cxn>
                <a:cxn ang="0">
                  <a:pos x="13668" y="0"/>
                </a:cxn>
                <a:cxn ang="0">
                  <a:pos x="16095" y="5231"/>
                </a:cxn>
                <a:cxn ang="0">
                  <a:pos x="16359" y="5231"/>
                </a:cxn>
                <a:cxn ang="0">
                  <a:pos x="16939" y="11615"/>
                </a:cxn>
                <a:cxn ang="0">
                  <a:pos x="17784" y="12769"/>
                </a:cxn>
                <a:cxn ang="0">
                  <a:pos x="19947" y="11615"/>
                </a:cxn>
                <a:cxn ang="0">
                  <a:pos x="19947" y="14308"/>
                </a:cxn>
                <a:cxn ang="0">
                  <a:pos x="18575" y="14769"/>
                </a:cxn>
                <a:cxn ang="0">
                  <a:pos x="18575" y="13538"/>
                </a:cxn>
                <a:cxn ang="0">
                  <a:pos x="18311" y="13538"/>
                </a:cxn>
                <a:cxn ang="0">
                  <a:pos x="18311" y="14769"/>
                </a:cxn>
                <a:cxn ang="0">
                  <a:pos x="18311" y="15538"/>
                </a:cxn>
                <a:cxn ang="0">
                  <a:pos x="18311" y="16385"/>
                </a:cxn>
                <a:cxn ang="0">
                  <a:pos x="17784" y="18692"/>
                </a:cxn>
                <a:cxn ang="0">
                  <a:pos x="17150" y="18692"/>
                </a:cxn>
                <a:cxn ang="0">
                  <a:pos x="16939" y="17923"/>
                </a:cxn>
                <a:cxn ang="0">
                  <a:pos x="14987" y="17923"/>
                </a:cxn>
                <a:cxn ang="0">
                  <a:pos x="14776" y="17615"/>
                </a:cxn>
                <a:cxn ang="0">
                  <a:pos x="12507" y="18692"/>
                </a:cxn>
                <a:cxn ang="0">
                  <a:pos x="11451" y="19538"/>
                </a:cxn>
                <a:cxn ang="0">
                  <a:pos x="11187" y="19923"/>
                </a:cxn>
                <a:cxn ang="0">
                  <a:pos x="9815" y="19538"/>
                </a:cxn>
                <a:cxn ang="0">
                  <a:pos x="8496" y="19538"/>
                </a:cxn>
                <a:cxn ang="0">
                  <a:pos x="7863" y="19538"/>
                </a:cxn>
                <a:cxn ang="0">
                  <a:pos x="6807" y="18692"/>
                </a:cxn>
                <a:cxn ang="0">
                  <a:pos x="5488" y="19538"/>
                </a:cxn>
                <a:cxn ang="0">
                  <a:pos x="5488" y="18692"/>
                </a:cxn>
                <a:cxn ang="0">
                  <a:pos x="5699" y="17923"/>
                </a:cxn>
                <a:cxn ang="0">
                  <a:pos x="4908" y="17615"/>
                </a:cxn>
                <a:cxn ang="0">
                  <a:pos x="4327" y="16385"/>
                </a:cxn>
                <a:cxn ang="0">
                  <a:pos x="4908" y="15538"/>
                </a:cxn>
                <a:cxn ang="0">
                  <a:pos x="4327" y="15538"/>
                </a:cxn>
                <a:cxn ang="0">
                  <a:pos x="4063" y="16385"/>
                </a:cxn>
                <a:cxn ang="0">
                  <a:pos x="3219" y="15538"/>
                </a:cxn>
                <a:cxn ang="0">
                  <a:pos x="2164" y="14769"/>
                </a:cxn>
                <a:cxn ang="0">
                  <a:pos x="2164" y="14308"/>
                </a:cxn>
                <a:cxn ang="0">
                  <a:pos x="2164" y="12769"/>
                </a:cxn>
                <a:cxn ang="0">
                  <a:pos x="528" y="11615"/>
                </a:cxn>
                <a:cxn ang="0">
                  <a:pos x="528" y="10385"/>
                </a:cxn>
                <a:cxn ang="0">
                  <a:pos x="0" y="9154"/>
                </a:cxn>
                <a:cxn ang="0">
                  <a:pos x="1055" y="9154"/>
                </a:cxn>
                <a:cxn ang="0">
                  <a:pos x="1055" y="8385"/>
                </a:cxn>
                <a:cxn ang="0">
                  <a:pos x="1900" y="8000"/>
                </a:cxn>
                <a:cxn ang="0">
                  <a:pos x="1900" y="7231"/>
                </a:cxn>
                <a:cxn ang="0">
                  <a:pos x="2164" y="6000"/>
                </a:cxn>
                <a:cxn ang="0">
                  <a:pos x="2691" y="3154"/>
                </a:cxn>
                <a:cxn ang="0">
                  <a:pos x="3536" y="2000"/>
                </a:cxn>
                <a:cxn ang="0">
                  <a:pos x="4327" y="1231"/>
                </a:cxn>
                <a:cxn ang="0">
                  <a:pos x="4908" y="846"/>
                </a:cxn>
                <a:cxn ang="0">
                  <a:pos x="5699" y="846"/>
                </a:cxn>
                <a:cxn ang="0">
                  <a:pos x="9815" y="2000"/>
                </a:cxn>
                <a:cxn ang="0">
                  <a:pos x="11979" y="846"/>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2" name="Freeform 118"/>
            <p:cNvSpPr>
              <a:spLocks/>
            </p:cNvSpPr>
            <p:nvPr/>
          </p:nvSpPr>
          <p:spPr bwMode="auto">
            <a:xfrm rot="290145">
              <a:off x="5589" y="1453"/>
              <a:ext cx="511" cy="1051"/>
            </a:xfrm>
            <a:custGeom>
              <a:avLst/>
              <a:gdLst/>
              <a:ahLst/>
              <a:cxnLst>
                <a:cxn ang="0">
                  <a:pos x="16190" y="851"/>
                </a:cxn>
                <a:cxn ang="0">
                  <a:pos x="18549" y="2033"/>
                </a:cxn>
                <a:cxn ang="0">
                  <a:pos x="18776" y="2593"/>
                </a:cxn>
                <a:cxn ang="0">
                  <a:pos x="19683" y="4191"/>
                </a:cxn>
                <a:cxn ang="0">
                  <a:pos x="18549" y="4710"/>
                </a:cxn>
                <a:cxn ang="0">
                  <a:pos x="15692" y="5373"/>
                </a:cxn>
                <a:cxn ang="0">
                  <a:pos x="15510" y="6452"/>
                </a:cxn>
                <a:cxn ang="0">
                  <a:pos x="15510" y="7303"/>
                </a:cxn>
                <a:cxn ang="0">
                  <a:pos x="13651" y="8278"/>
                </a:cxn>
                <a:cxn ang="0">
                  <a:pos x="12698" y="8485"/>
                </a:cxn>
                <a:cxn ang="0">
                  <a:pos x="11247" y="9232"/>
                </a:cxn>
                <a:cxn ang="0">
                  <a:pos x="10794" y="9336"/>
                </a:cxn>
                <a:cxn ang="0">
                  <a:pos x="10113" y="9876"/>
                </a:cxn>
                <a:cxn ang="0">
                  <a:pos x="10113" y="10954"/>
                </a:cxn>
                <a:cxn ang="0">
                  <a:pos x="9841" y="11494"/>
                </a:cxn>
                <a:cxn ang="0">
                  <a:pos x="10794" y="12780"/>
                </a:cxn>
                <a:cxn ang="0">
                  <a:pos x="12698" y="13320"/>
                </a:cxn>
                <a:cxn ang="0">
                  <a:pos x="12426" y="14710"/>
                </a:cxn>
                <a:cxn ang="0">
                  <a:pos x="11247" y="14917"/>
                </a:cxn>
                <a:cxn ang="0">
                  <a:pos x="8934" y="15477"/>
                </a:cxn>
                <a:cxn ang="0">
                  <a:pos x="9841" y="16411"/>
                </a:cxn>
                <a:cxn ang="0">
                  <a:pos x="9388" y="17822"/>
                </a:cxn>
                <a:cxn ang="0">
                  <a:pos x="6349" y="19108"/>
                </a:cxn>
                <a:cxn ang="0">
                  <a:pos x="5850" y="19544"/>
                </a:cxn>
                <a:cxn ang="0">
                  <a:pos x="3991" y="19979"/>
                </a:cxn>
                <a:cxn ang="0">
                  <a:pos x="2812" y="18900"/>
                </a:cxn>
                <a:cxn ang="0">
                  <a:pos x="3265" y="18568"/>
                </a:cxn>
                <a:cxn ang="0">
                  <a:pos x="1859" y="17178"/>
                </a:cxn>
                <a:cxn ang="0">
                  <a:pos x="952" y="15996"/>
                </a:cxn>
                <a:cxn ang="0">
                  <a:pos x="0" y="15021"/>
                </a:cxn>
                <a:cxn ang="0">
                  <a:pos x="952" y="14066"/>
                </a:cxn>
                <a:cxn ang="0">
                  <a:pos x="2132" y="13734"/>
                </a:cxn>
                <a:cxn ang="0">
                  <a:pos x="1859" y="12137"/>
                </a:cxn>
                <a:cxn ang="0">
                  <a:pos x="2132" y="11286"/>
                </a:cxn>
                <a:cxn ang="0">
                  <a:pos x="952" y="9336"/>
                </a:cxn>
                <a:cxn ang="0">
                  <a:pos x="952" y="8154"/>
                </a:cxn>
                <a:cxn ang="0">
                  <a:pos x="4444" y="7635"/>
                </a:cxn>
                <a:cxn ang="0">
                  <a:pos x="3719" y="6784"/>
                </a:cxn>
                <a:cxn ang="0">
                  <a:pos x="4943" y="4295"/>
                </a:cxn>
                <a:cxn ang="0">
                  <a:pos x="7029" y="2905"/>
                </a:cxn>
                <a:cxn ang="0">
                  <a:pos x="7710" y="1950"/>
                </a:cxn>
                <a:cxn ang="0">
                  <a:pos x="9841" y="1494"/>
                </a:cxn>
                <a:cxn ang="0">
                  <a:pos x="10113" y="643"/>
                </a:cxn>
                <a:cxn ang="0">
                  <a:pos x="13152" y="851"/>
                </a:cxn>
                <a:cxn ang="0">
                  <a:pos x="12698" y="0"/>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3" name="Freeform 119"/>
            <p:cNvSpPr>
              <a:spLocks/>
            </p:cNvSpPr>
            <p:nvPr/>
          </p:nvSpPr>
          <p:spPr bwMode="auto">
            <a:xfrm rot="290145">
              <a:off x="5876" y="2320"/>
              <a:ext cx="38" cy="77"/>
            </a:xfrm>
            <a:custGeom>
              <a:avLst/>
              <a:gdLst/>
              <a:ahLst/>
              <a:cxnLst>
                <a:cxn ang="0">
                  <a:pos x="3750" y="19710"/>
                </a:cxn>
                <a:cxn ang="0">
                  <a:pos x="0" y="6087"/>
                </a:cxn>
                <a:cxn ang="0">
                  <a:pos x="9375" y="0"/>
                </a:cxn>
                <a:cxn ang="0">
                  <a:pos x="19375" y="0"/>
                </a:cxn>
                <a:cxn ang="0">
                  <a:pos x="16250" y="3188"/>
                </a:cxn>
                <a:cxn ang="0">
                  <a:pos x="16250" y="10725"/>
                </a:cxn>
                <a:cxn ang="0">
                  <a:pos x="16250" y="12174"/>
                </a:cxn>
                <a:cxn ang="0">
                  <a:pos x="3750" y="19710"/>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4" name="Freeform 120"/>
            <p:cNvSpPr>
              <a:spLocks/>
            </p:cNvSpPr>
            <p:nvPr/>
          </p:nvSpPr>
          <p:spPr bwMode="auto">
            <a:xfrm rot="290145">
              <a:off x="5807" y="2354"/>
              <a:ext cx="20" cy="82"/>
            </a:xfrm>
            <a:custGeom>
              <a:avLst/>
              <a:gdLst/>
              <a:ahLst/>
              <a:cxnLst>
                <a:cxn ang="0">
                  <a:pos x="0" y="19730"/>
                </a:cxn>
                <a:cxn ang="0">
                  <a:pos x="0" y="14054"/>
                </a:cxn>
                <a:cxn ang="0">
                  <a:pos x="7059" y="7027"/>
                </a:cxn>
                <a:cxn ang="0">
                  <a:pos x="7059" y="1622"/>
                </a:cxn>
                <a:cxn ang="0">
                  <a:pos x="18824" y="0"/>
                </a:cxn>
                <a:cxn ang="0">
                  <a:pos x="7059" y="8378"/>
                </a:cxn>
                <a:cxn ang="0">
                  <a:pos x="0" y="19730"/>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5" name="Freeform 121"/>
            <p:cNvSpPr>
              <a:spLocks/>
            </p:cNvSpPr>
            <p:nvPr/>
          </p:nvSpPr>
          <p:spPr bwMode="auto">
            <a:xfrm rot="290145">
              <a:off x="5718" y="2496"/>
              <a:ext cx="20" cy="26"/>
            </a:xfrm>
            <a:custGeom>
              <a:avLst/>
              <a:gdLst/>
              <a:ahLst/>
              <a:cxnLst>
                <a:cxn ang="0">
                  <a:pos x="5882" y="19091"/>
                </a:cxn>
                <a:cxn ang="0">
                  <a:pos x="0" y="10000"/>
                </a:cxn>
                <a:cxn ang="0">
                  <a:pos x="0" y="0"/>
                </a:cxn>
                <a:cxn ang="0">
                  <a:pos x="18824" y="10000"/>
                </a:cxn>
                <a:cxn ang="0">
                  <a:pos x="5882" y="19091"/>
                </a:cxn>
              </a:cxnLst>
              <a:rect l="0" t="0" r="r" b="b"/>
              <a:pathLst>
                <a:path w="20000" h="20000">
                  <a:moveTo>
                    <a:pt x="5882" y="19091"/>
                  </a:moveTo>
                  <a:lnTo>
                    <a:pt x="0" y="10000"/>
                  </a:lnTo>
                  <a:lnTo>
                    <a:pt x="0" y="0"/>
                  </a:lnTo>
                  <a:lnTo>
                    <a:pt x="18824" y="10000"/>
                  </a:lnTo>
                  <a:lnTo>
                    <a:pt x="5882" y="1909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6" name="Freeform 122"/>
            <p:cNvSpPr>
              <a:spLocks/>
            </p:cNvSpPr>
            <p:nvPr/>
          </p:nvSpPr>
          <p:spPr bwMode="auto">
            <a:xfrm rot="290145">
              <a:off x="5295" y="2956"/>
              <a:ext cx="212" cy="121"/>
            </a:xfrm>
            <a:custGeom>
              <a:avLst/>
              <a:gdLst/>
              <a:ahLst/>
              <a:cxnLst>
                <a:cxn ang="0">
                  <a:pos x="5137" y="2909"/>
                </a:cxn>
                <a:cxn ang="0">
                  <a:pos x="6230" y="2909"/>
                </a:cxn>
                <a:cxn ang="0">
                  <a:pos x="7432" y="2909"/>
                </a:cxn>
                <a:cxn ang="0">
                  <a:pos x="7978" y="2909"/>
                </a:cxn>
                <a:cxn ang="0">
                  <a:pos x="9071" y="2909"/>
                </a:cxn>
                <a:cxn ang="0">
                  <a:pos x="9617" y="2909"/>
                </a:cxn>
                <a:cxn ang="0">
                  <a:pos x="9617" y="2000"/>
                </a:cxn>
                <a:cxn ang="0">
                  <a:pos x="10710" y="0"/>
                </a:cxn>
                <a:cxn ang="0">
                  <a:pos x="11913" y="0"/>
                </a:cxn>
                <a:cxn ang="0">
                  <a:pos x="12459" y="0"/>
                </a:cxn>
                <a:cxn ang="0">
                  <a:pos x="12459" y="2000"/>
                </a:cxn>
                <a:cxn ang="0">
                  <a:pos x="13661" y="2000"/>
                </a:cxn>
                <a:cxn ang="0">
                  <a:pos x="14098" y="2000"/>
                </a:cxn>
                <a:cxn ang="0">
                  <a:pos x="15410" y="2000"/>
                </a:cxn>
                <a:cxn ang="0">
                  <a:pos x="16503" y="2909"/>
                </a:cxn>
                <a:cxn ang="0">
                  <a:pos x="15410" y="4909"/>
                </a:cxn>
                <a:cxn ang="0">
                  <a:pos x="15410" y="5636"/>
                </a:cxn>
                <a:cxn ang="0">
                  <a:pos x="16503" y="7636"/>
                </a:cxn>
                <a:cxn ang="0">
                  <a:pos x="16940" y="7636"/>
                </a:cxn>
                <a:cxn ang="0">
                  <a:pos x="16940" y="9455"/>
                </a:cxn>
                <a:cxn ang="0">
                  <a:pos x="18142" y="9455"/>
                </a:cxn>
                <a:cxn ang="0">
                  <a:pos x="19235" y="10545"/>
                </a:cxn>
                <a:cxn ang="0">
                  <a:pos x="19891" y="10545"/>
                </a:cxn>
                <a:cxn ang="0">
                  <a:pos x="19235" y="14182"/>
                </a:cxn>
                <a:cxn ang="0">
                  <a:pos x="18142" y="14182"/>
                </a:cxn>
                <a:cxn ang="0">
                  <a:pos x="18142" y="16909"/>
                </a:cxn>
                <a:cxn ang="0">
                  <a:pos x="16940" y="15091"/>
                </a:cxn>
                <a:cxn ang="0">
                  <a:pos x="16503" y="15091"/>
                </a:cxn>
                <a:cxn ang="0">
                  <a:pos x="15410" y="14182"/>
                </a:cxn>
                <a:cxn ang="0">
                  <a:pos x="14098" y="14182"/>
                </a:cxn>
                <a:cxn ang="0">
                  <a:pos x="14098" y="16909"/>
                </a:cxn>
                <a:cxn ang="0">
                  <a:pos x="13661" y="18000"/>
                </a:cxn>
                <a:cxn ang="0">
                  <a:pos x="9617" y="16909"/>
                </a:cxn>
                <a:cxn ang="0">
                  <a:pos x="7978" y="19818"/>
                </a:cxn>
                <a:cxn ang="0">
                  <a:pos x="7432" y="18000"/>
                </a:cxn>
                <a:cxn ang="0">
                  <a:pos x="4481" y="19818"/>
                </a:cxn>
                <a:cxn ang="0">
                  <a:pos x="3388" y="16909"/>
                </a:cxn>
                <a:cxn ang="0">
                  <a:pos x="1749" y="14182"/>
                </a:cxn>
                <a:cxn ang="0">
                  <a:pos x="0" y="15091"/>
                </a:cxn>
                <a:cxn ang="0">
                  <a:pos x="0" y="14182"/>
                </a:cxn>
                <a:cxn ang="0">
                  <a:pos x="1749" y="9455"/>
                </a:cxn>
                <a:cxn ang="0">
                  <a:pos x="3388" y="5636"/>
                </a:cxn>
                <a:cxn ang="0">
                  <a:pos x="3388" y="2909"/>
                </a:cxn>
                <a:cxn ang="0">
                  <a:pos x="5137" y="2909"/>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7" name="Freeform 123"/>
            <p:cNvSpPr>
              <a:spLocks/>
            </p:cNvSpPr>
            <p:nvPr/>
          </p:nvSpPr>
          <p:spPr bwMode="auto">
            <a:xfrm rot="290145">
              <a:off x="4515" y="3159"/>
              <a:ext cx="614" cy="448"/>
            </a:xfrm>
            <a:custGeom>
              <a:avLst/>
              <a:gdLst/>
              <a:ahLst/>
              <a:cxnLst>
                <a:cxn ang="0">
                  <a:pos x="12703" y="2005"/>
                </a:cxn>
                <a:cxn ang="0">
                  <a:pos x="15879" y="2787"/>
                </a:cxn>
                <a:cxn ang="0">
                  <a:pos x="16824" y="2787"/>
                </a:cxn>
                <a:cxn ang="0">
                  <a:pos x="18034" y="3276"/>
                </a:cxn>
                <a:cxn ang="0">
                  <a:pos x="19584" y="3276"/>
                </a:cxn>
                <a:cxn ang="0">
                  <a:pos x="19584" y="4010"/>
                </a:cxn>
                <a:cxn ang="0">
                  <a:pos x="18979" y="5575"/>
                </a:cxn>
                <a:cxn ang="0">
                  <a:pos x="16824" y="6797"/>
                </a:cxn>
                <a:cxn ang="0">
                  <a:pos x="15879" y="7286"/>
                </a:cxn>
                <a:cxn ang="0">
                  <a:pos x="15274" y="9340"/>
                </a:cxn>
                <a:cxn ang="0">
                  <a:pos x="14329" y="11589"/>
                </a:cxn>
                <a:cxn ang="0">
                  <a:pos x="14858" y="13399"/>
                </a:cxn>
                <a:cxn ang="0">
                  <a:pos x="13724" y="14670"/>
                </a:cxn>
                <a:cxn ang="0">
                  <a:pos x="13308" y="15892"/>
                </a:cxn>
                <a:cxn ang="0">
                  <a:pos x="12136" y="16186"/>
                </a:cxn>
                <a:cxn ang="0">
                  <a:pos x="11153" y="18191"/>
                </a:cxn>
                <a:cxn ang="0">
                  <a:pos x="10397" y="17946"/>
                </a:cxn>
                <a:cxn ang="0">
                  <a:pos x="9792" y="18191"/>
                </a:cxn>
                <a:cxn ang="0">
                  <a:pos x="8809" y="18191"/>
                </a:cxn>
                <a:cxn ang="0">
                  <a:pos x="7259" y="18680"/>
                </a:cxn>
                <a:cxn ang="0">
                  <a:pos x="5671" y="19951"/>
                </a:cxn>
                <a:cxn ang="0">
                  <a:pos x="4121" y="18191"/>
                </a:cxn>
                <a:cxn ang="0">
                  <a:pos x="3176" y="16968"/>
                </a:cxn>
                <a:cxn ang="0">
                  <a:pos x="2949" y="15403"/>
                </a:cxn>
                <a:cxn ang="0">
                  <a:pos x="3554" y="14181"/>
                </a:cxn>
                <a:cxn ang="0">
                  <a:pos x="3176" y="12665"/>
                </a:cxn>
                <a:cxn ang="0">
                  <a:pos x="2949" y="10611"/>
                </a:cxn>
                <a:cxn ang="0">
                  <a:pos x="3932" y="8606"/>
                </a:cxn>
                <a:cxn ang="0">
                  <a:pos x="4726" y="5575"/>
                </a:cxn>
                <a:cxn ang="0">
                  <a:pos x="3932" y="4792"/>
                </a:cxn>
                <a:cxn ang="0">
                  <a:pos x="2571" y="4792"/>
                </a:cxn>
                <a:cxn ang="0">
                  <a:pos x="1588" y="4010"/>
                </a:cxn>
                <a:cxn ang="0">
                  <a:pos x="605" y="4010"/>
                </a:cxn>
                <a:cxn ang="0">
                  <a:pos x="605" y="2787"/>
                </a:cxn>
                <a:cxn ang="0">
                  <a:pos x="416" y="2298"/>
                </a:cxn>
                <a:cxn ang="0">
                  <a:pos x="605" y="782"/>
                </a:cxn>
                <a:cxn ang="0">
                  <a:pos x="1588" y="196"/>
                </a:cxn>
                <a:cxn ang="0">
                  <a:pos x="2949" y="196"/>
                </a:cxn>
                <a:cxn ang="0">
                  <a:pos x="5482" y="196"/>
                </a:cxn>
                <a:cxn ang="0">
                  <a:pos x="8809" y="782"/>
                </a:cxn>
                <a:cxn ang="0">
                  <a:pos x="12136" y="782"/>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8" name="Freeform 124"/>
            <p:cNvSpPr>
              <a:spLocks/>
            </p:cNvSpPr>
            <p:nvPr/>
          </p:nvSpPr>
          <p:spPr bwMode="auto">
            <a:xfrm rot="290145">
              <a:off x="5081" y="3407"/>
              <a:ext cx="55" cy="36"/>
            </a:xfrm>
            <a:custGeom>
              <a:avLst/>
              <a:gdLst/>
              <a:ahLst/>
              <a:cxnLst>
                <a:cxn ang="0">
                  <a:pos x="10833" y="19375"/>
                </a:cxn>
                <a:cxn ang="0">
                  <a:pos x="8333" y="16250"/>
                </a:cxn>
                <a:cxn ang="0">
                  <a:pos x="8333" y="9375"/>
                </a:cxn>
                <a:cxn ang="0">
                  <a:pos x="0" y="9375"/>
                </a:cxn>
                <a:cxn ang="0">
                  <a:pos x="10833" y="0"/>
                </a:cxn>
                <a:cxn ang="0">
                  <a:pos x="10833" y="6875"/>
                </a:cxn>
                <a:cxn ang="0">
                  <a:pos x="19583" y="6875"/>
                </a:cxn>
                <a:cxn ang="0">
                  <a:pos x="15000" y="9375"/>
                </a:cxn>
                <a:cxn ang="0">
                  <a:pos x="10833" y="19375"/>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9" name="Freeform 125"/>
            <p:cNvSpPr>
              <a:spLocks/>
            </p:cNvSpPr>
            <p:nvPr/>
          </p:nvSpPr>
          <p:spPr bwMode="auto">
            <a:xfrm rot="290145">
              <a:off x="5142" y="3401"/>
              <a:ext cx="20" cy="10"/>
            </a:xfrm>
            <a:custGeom>
              <a:avLst/>
              <a:gdLst/>
              <a:ahLst/>
              <a:cxnLst>
                <a:cxn ang="0">
                  <a:pos x="18824" y="18182"/>
                </a:cxn>
                <a:cxn ang="0">
                  <a:pos x="0" y="0"/>
                </a:cxn>
                <a:cxn ang="0">
                  <a:pos x="18824" y="0"/>
                </a:cxn>
                <a:cxn ang="0">
                  <a:pos x="18824" y="18182"/>
                </a:cxn>
              </a:cxnLst>
              <a:rect l="0" t="0" r="r" b="b"/>
              <a:pathLst>
                <a:path w="20000" h="20000">
                  <a:moveTo>
                    <a:pt x="18824" y="18182"/>
                  </a:moveTo>
                  <a:lnTo>
                    <a:pt x="0" y="0"/>
                  </a:lnTo>
                  <a:lnTo>
                    <a:pt x="18824" y="0"/>
                  </a:lnTo>
                  <a:lnTo>
                    <a:pt x="18824" y="181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0" name="Freeform 126"/>
            <p:cNvSpPr>
              <a:spLocks/>
            </p:cNvSpPr>
            <p:nvPr/>
          </p:nvSpPr>
          <p:spPr bwMode="auto">
            <a:xfrm rot="290145">
              <a:off x="5014" y="3447"/>
              <a:ext cx="20" cy="16"/>
            </a:xfrm>
            <a:custGeom>
              <a:avLst/>
              <a:gdLst/>
              <a:ahLst/>
              <a:cxnLst>
                <a:cxn ang="0">
                  <a:pos x="18824" y="18750"/>
                </a:cxn>
                <a:cxn ang="0">
                  <a:pos x="0" y="12500"/>
                </a:cxn>
                <a:cxn ang="0">
                  <a:pos x="18824" y="0"/>
                </a:cxn>
                <a:cxn ang="0">
                  <a:pos x="18824" y="18750"/>
                </a:cxn>
              </a:cxnLst>
              <a:rect l="0" t="0" r="r" b="b"/>
              <a:pathLst>
                <a:path w="20000" h="20000">
                  <a:moveTo>
                    <a:pt x="18824" y="18750"/>
                  </a:moveTo>
                  <a:lnTo>
                    <a:pt x="0" y="12500"/>
                  </a:lnTo>
                  <a:lnTo>
                    <a:pt x="18824" y="0"/>
                  </a:lnTo>
                  <a:lnTo>
                    <a:pt x="18824" y="1875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1" name="Freeform 127"/>
            <p:cNvSpPr>
              <a:spLocks/>
            </p:cNvSpPr>
            <p:nvPr/>
          </p:nvSpPr>
          <p:spPr bwMode="auto">
            <a:xfrm rot="290145">
              <a:off x="5042" y="3240"/>
              <a:ext cx="38" cy="19"/>
            </a:xfrm>
            <a:custGeom>
              <a:avLst/>
              <a:gdLst/>
              <a:ahLst/>
              <a:cxnLst>
                <a:cxn ang="0">
                  <a:pos x="0" y="0"/>
                </a:cxn>
                <a:cxn ang="0">
                  <a:pos x="9375" y="18824"/>
                </a:cxn>
                <a:cxn ang="0">
                  <a:pos x="19375" y="11765"/>
                </a:cxn>
                <a:cxn ang="0">
                  <a:pos x="0" y="0"/>
                </a:cxn>
              </a:cxnLst>
              <a:rect l="0" t="0" r="r" b="b"/>
              <a:pathLst>
                <a:path w="20000" h="20000">
                  <a:moveTo>
                    <a:pt x="0" y="0"/>
                  </a:moveTo>
                  <a:lnTo>
                    <a:pt x="9375" y="18824"/>
                  </a:lnTo>
                  <a:lnTo>
                    <a:pt x="19375" y="11765"/>
                  </a:lnTo>
                  <a:lnTo>
                    <a:pt x="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2" name="Freeform 129"/>
            <p:cNvSpPr>
              <a:spLocks/>
            </p:cNvSpPr>
            <p:nvPr/>
          </p:nvSpPr>
          <p:spPr bwMode="auto">
            <a:xfrm rot="290145">
              <a:off x="5776" y="2958"/>
              <a:ext cx="313" cy="176"/>
            </a:xfrm>
            <a:custGeom>
              <a:avLst/>
              <a:gdLst/>
              <a:ahLst/>
              <a:cxnLst>
                <a:cxn ang="0">
                  <a:pos x="17630" y="1358"/>
                </a:cxn>
                <a:cxn ang="0">
                  <a:pos x="19926" y="3333"/>
                </a:cxn>
                <a:cxn ang="0">
                  <a:pos x="19185" y="3827"/>
                </a:cxn>
                <a:cxn ang="0">
                  <a:pos x="18000" y="5062"/>
                </a:cxn>
                <a:cxn ang="0">
                  <a:pos x="16889" y="7037"/>
                </a:cxn>
                <a:cxn ang="0">
                  <a:pos x="16148" y="11605"/>
                </a:cxn>
                <a:cxn ang="0">
                  <a:pos x="15704" y="13457"/>
                </a:cxn>
                <a:cxn ang="0">
                  <a:pos x="15704" y="14815"/>
                </a:cxn>
                <a:cxn ang="0">
                  <a:pos x="14519" y="15432"/>
                </a:cxn>
                <a:cxn ang="0">
                  <a:pos x="14519" y="16667"/>
                </a:cxn>
                <a:cxn ang="0">
                  <a:pos x="13037" y="16667"/>
                </a:cxn>
                <a:cxn ang="0">
                  <a:pos x="10741" y="16667"/>
                </a:cxn>
                <a:cxn ang="0">
                  <a:pos x="10000" y="17407"/>
                </a:cxn>
                <a:cxn ang="0">
                  <a:pos x="7704" y="17407"/>
                </a:cxn>
                <a:cxn ang="0">
                  <a:pos x="6889" y="18642"/>
                </a:cxn>
                <a:cxn ang="0">
                  <a:pos x="6519" y="19877"/>
                </a:cxn>
                <a:cxn ang="0">
                  <a:pos x="3778" y="18642"/>
                </a:cxn>
                <a:cxn ang="0">
                  <a:pos x="1926" y="16667"/>
                </a:cxn>
                <a:cxn ang="0">
                  <a:pos x="1481" y="16667"/>
                </a:cxn>
                <a:cxn ang="0">
                  <a:pos x="1481" y="14815"/>
                </a:cxn>
                <a:cxn ang="0">
                  <a:pos x="741" y="13457"/>
                </a:cxn>
                <a:cxn ang="0">
                  <a:pos x="741" y="11605"/>
                </a:cxn>
                <a:cxn ang="0">
                  <a:pos x="741" y="7037"/>
                </a:cxn>
                <a:cxn ang="0">
                  <a:pos x="0" y="6543"/>
                </a:cxn>
                <a:cxn ang="0">
                  <a:pos x="741" y="6543"/>
                </a:cxn>
                <a:cxn ang="0">
                  <a:pos x="1926" y="6543"/>
                </a:cxn>
                <a:cxn ang="0">
                  <a:pos x="2667" y="5062"/>
                </a:cxn>
                <a:cxn ang="0">
                  <a:pos x="2667" y="3827"/>
                </a:cxn>
                <a:cxn ang="0">
                  <a:pos x="3037" y="5062"/>
                </a:cxn>
                <a:cxn ang="0">
                  <a:pos x="5704" y="6543"/>
                </a:cxn>
                <a:cxn ang="0">
                  <a:pos x="7704" y="3827"/>
                </a:cxn>
                <a:cxn ang="0">
                  <a:pos x="10000" y="1975"/>
                </a:cxn>
                <a:cxn ang="0">
                  <a:pos x="10741" y="1975"/>
                </a:cxn>
                <a:cxn ang="0">
                  <a:pos x="13037" y="0"/>
                </a:cxn>
                <a:cxn ang="0">
                  <a:pos x="13778" y="0"/>
                </a:cxn>
                <a:cxn ang="0">
                  <a:pos x="15704" y="0"/>
                </a:cxn>
                <a:cxn ang="0">
                  <a:pos x="16148" y="1358"/>
                </a:cxn>
                <a:cxn ang="0">
                  <a:pos x="17630" y="1358"/>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3" name="Freeform 130"/>
            <p:cNvSpPr>
              <a:spLocks/>
            </p:cNvSpPr>
            <p:nvPr/>
          </p:nvSpPr>
          <p:spPr bwMode="auto">
            <a:xfrm rot="290145">
              <a:off x="5940" y="3375"/>
              <a:ext cx="325" cy="311"/>
            </a:xfrm>
            <a:custGeom>
              <a:avLst/>
              <a:gdLst/>
              <a:ahLst/>
              <a:cxnLst>
                <a:cxn ang="0">
                  <a:pos x="13238" y="1123"/>
                </a:cxn>
                <a:cxn ang="0">
                  <a:pos x="15089" y="1825"/>
                </a:cxn>
                <a:cxn ang="0">
                  <a:pos x="18007" y="1825"/>
                </a:cxn>
                <a:cxn ang="0">
                  <a:pos x="18434" y="0"/>
                </a:cxn>
                <a:cxn ang="0">
                  <a:pos x="19929" y="1825"/>
                </a:cxn>
                <a:cxn ang="0">
                  <a:pos x="19146" y="3579"/>
                </a:cxn>
                <a:cxn ang="0">
                  <a:pos x="18007" y="4702"/>
                </a:cxn>
                <a:cxn ang="0">
                  <a:pos x="15089" y="3579"/>
                </a:cxn>
                <a:cxn ang="0">
                  <a:pos x="13238" y="3579"/>
                </a:cxn>
                <a:cxn ang="0">
                  <a:pos x="12171" y="4000"/>
                </a:cxn>
                <a:cxn ang="0">
                  <a:pos x="12171" y="6456"/>
                </a:cxn>
                <a:cxn ang="0">
                  <a:pos x="10605" y="5754"/>
                </a:cxn>
                <a:cxn ang="0">
                  <a:pos x="11459" y="6877"/>
                </a:cxn>
                <a:cxn ang="0">
                  <a:pos x="7687" y="5474"/>
                </a:cxn>
                <a:cxn ang="0">
                  <a:pos x="8470" y="4702"/>
                </a:cxn>
                <a:cxn ang="0">
                  <a:pos x="7402" y="6877"/>
                </a:cxn>
                <a:cxn ang="0">
                  <a:pos x="8470" y="11228"/>
                </a:cxn>
                <a:cxn ang="0">
                  <a:pos x="9181" y="11579"/>
                </a:cxn>
                <a:cxn ang="0">
                  <a:pos x="12171" y="15930"/>
                </a:cxn>
                <a:cxn ang="0">
                  <a:pos x="9181" y="15228"/>
                </a:cxn>
                <a:cxn ang="0">
                  <a:pos x="9609" y="17053"/>
                </a:cxn>
                <a:cxn ang="0">
                  <a:pos x="9609" y="18807"/>
                </a:cxn>
                <a:cxn ang="0">
                  <a:pos x="9609" y="19930"/>
                </a:cxn>
                <a:cxn ang="0">
                  <a:pos x="7687" y="19228"/>
                </a:cxn>
                <a:cxn ang="0">
                  <a:pos x="7402" y="19930"/>
                </a:cxn>
                <a:cxn ang="0">
                  <a:pos x="5480" y="18105"/>
                </a:cxn>
                <a:cxn ang="0">
                  <a:pos x="5480" y="18807"/>
                </a:cxn>
                <a:cxn ang="0">
                  <a:pos x="4769" y="16351"/>
                </a:cxn>
                <a:cxn ang="0">
                  <a:pos x="4342" y="14175"/>
                </a:cxn>
                <a:cxn ang="0">
                  <a:pos x="8470" y="14526"/>
                </a:cxn>
                <a:cxn ang="0">
                  <a:pos x="7402" y="13053"/>
                </a:cxn>
                <a:cxn ang="0">
                  <a:pos x="2918" y="13404"/>
                </a:cxn>
                <a:cxn ang="0">
                  <a:pos x="2918" y="11228"/>
                </a:cxn>
                <a:cxn ang="0">
                  <a:pos x="1851" y="10526"/>
                </a:cxn>
                <a:cxn ang="0">
                  <a:pos x="1423" y="7579"/>
                </a:cxn>
                <a:cxn ang="0">
                  <a:pos x="3630" y="3579"/>
                </a:cxn>
                <a:cxn ang="0">
                  <a:pos x="5907" y="2175"/>
                </a:cxn>
                <a:cxn ang="0">
                  <a:pos x="8470" y="182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4" name="Freeform 131"/>
            <p:cNvSpPr>
              <a:spLocks/>
            </p:cNvSpPr>
            <p:nvPr/>
          </p:nvSpPr>
          <p:spPr bwMode="auto">
            <a:xfrm rot="290145">
              <a:off x="6096" y="3735"/>
              <a:ext cx="139" cy="36"/>
            </a:xfrm>
            <a:custGeom>
              <a:avLst/>
              <a:gdLst/>
              <a:ahLst/>
              <a:cxnLst>
                <a:cxn ang="0">
                  <a:pos x="10333" y="19375"/>
                </a:cxn>
                <a:cxn ang="0">
                  <a:pos x="8667" y="16250"/>
                </a:cxn>
                <a:cxn ang="0">
                  <a:pos x="3500" y="16250"/>
                </a:cxn>
                <a:cxn ang="0">
                  <a:pos x="0" y="16250"/>
                </a:cxn>
                <a:cxn ang="0">
                  <a:pos x="0" y="6875"/>
                </a:cxn>
                <a:cxn ang="0">
                  <a:pos x="3500" y="6875"/>
                </a:cxn>
                <a:cxn ang="0">
                  <a:pos x="4500" y="0"/>
                </a:cxn>
                <a:cxn ang="0">
                  <a:pos x="6167" y="9375"/>
                </a:cxn>
                <a:cxn ang="0">
                  <a:pos x="10333" y="9375"/>
                </a:cxn>
                <a:cxn ang="0">
                  <a:pos x="11333" y="9375"/>
                </a:cxn>
                <a:cxn ang="0">
                  <a:pos x="15500" y="9375"/>
                </a:cxn>
                <a:cxn ang="0">
                  <a:pos x="17167" y="16250"/>
                </a:cxn>
                <a:cxn ang="0">
                  <a:pos x="19833" y="16250"/>
                </a:cxn>
                <a:cxn ang="0">
                  <a:pos x="19833" y="19375"/>
                </a:cxn>
                <a:cxn ang="0">
                  <a:pos x="10333" y="19375"/>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5" name="Freeform 132"/>
            <p:cNvSpPr>
              <a:spLocks/>
            </p:cNvSpPr>
            <p:nvPr/>
          </p:nvSpPr>
          <p:spPr bwMode="auto">
            <a:xfrm rot="290145">
              <a:off x="6088" y="3540"/>
              <a:ext cx="67" cy="62"/>
            </a:xfrm>
            <a:custGeom>
              <a:avLst/>
              <a:gdLst/>
              <a:ahLst/>
              <a:cxnLst>
                <a:cxn ang="0">
                  <a:pos x="10690" y="14138"/>
                </a:cxn>
                <a:cxn ang="0">
                  <a:pos x="5517" y="8966"/>
                </a:cxn>
                <a:cxn ang="0">
                  <a:pos x="0" y="3448"/>
                </a:cxn>
                <a:cxn ang="0">
                  <a:pos x="2069" y="0"/>
                </a:cxn>
                <a:cxn ang="0">
                  <a:pos x="6897" y="5172"/>
                </a:cxn>
                <a:cxn ang="0">
                  <a:pos x="14138" y="5172"/>
                </a:cxn>
                <a:cxn ang="0">
                  <a:pos x="16207" y="14138"/>
                </a:cxn>
                <a:cxn ang="0">
                  <a:pos x="19655" y="17586"/>
                </a:cxn>
                <a:cxn ang="0">
                  <a:pos x="19655" y="19655"/>
                </a:cxn>
                <a:cxn ang="0">
                  <a:pos x="16207" y="19655"/>
                </a:cxn>
                <a:cxn ang="0">
                  <a:pos x="10690" y="14138"/>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6" name="Freeform 133"/>
            <p:cNvSpPr>
              <a:spLocks/>
            </p:cNvSpPr>
            <p:nvPr/>
          </p:nvSpPr>
          <p:spPr bwMode="auto">
            <a:xfrm rot="290145">
              <a:off x="6215" y="3533"/>
              <a:ext cx="38" cy="19"/>
            </a:xfrm>
            <a:custGeom>
              <a:avLst/>
              <a:gdLst/>
              <a:ahLst/>
              <a:cxnLst>
                <a:cxn ang="0">
                  <a:pos x="19375" y="18824"/>
                </a:cxn>
                <a:cxn ang="0">
                  <a:pos x="9375" y="18824"/>
                </a:cxn>
                <a:cxn ang="0">
                  <a:pos x="9375" y="5882"/>
                </a:cxn>
                <a:cxn ang="0">
                  <a:pos x="3750" y="18824"/>
                </a:cxn>
                <a:cxn ang="0">
                  <a:pos x="0" y="5882"/>
                </a:cxn>
                <a:cxn ang="0">
                  <a:pos x="13125" y="0"/>
                </a:cxn>
                <a:cxn ang="0">
                  <a:pos x="19375" y="5882"/>
                </a:cxn>
                <a:cxn ang="0">
                  <a:pos x="19375" y="18824"/>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7" name="Freeform 134"/>
            <p:cNvSpPr>
              <a:spLocks/>
            </p:cNvSpPr>
            <p:nvPr/>
          </p:nvSpPr>
          <p:spPr bwMode="auto">
            <a:xfrm rot="290145">
              <a:off x="6218" y="3575"/>
              <a:ext cx="20" cy="20"/>
            </a:xfrm>
            <a:custGeom>
              <a:avLst/>
              <a:gdLst/>
              <a:ahLst/>
              <a:cxnLst>
                <a:cxn ang="0">
                  <a:pos x="18824" y="18824"/>
                </a:cxn>
                <a:cxn ang="0">
                  <a:pos x="0" y="18824"/>
                </a:cxn>
                <a:cxn ang="0">
                  <a:pos x="11765" y="18824"/>
                </a:cxn>
                <a:cxn ang="0">
                  <a:pos x="0" y="0"/>
                </a:cxn>
                <a:cxn ang="0">
                  <a:pos x="11765" y="11765"/>
                </a:cxn>
                <a:cxn ang="0">
                  <a:pos x="18824" y="18824"/>
                </a:cxn>
              </a:cxnLst>
              <a:rect l="0" t="0" r="r" b="b"/>
              <a:pathLst>
                <a:path w="20000" h="20000">
                  <a:moveTo>
                    <a:pt x="18824" y="18824"/>
                  </a:moveTo>
                  <a:lnTo>
                    <a:pt x="0" y="18824"/>
                  </a:lnTo>
                  <a:lnTo>
                    <a:pt x="11765" y="18824"/>
                  </a:lnTo>
                  <a:lnTo>
                    <a:pt x="0" y="0"/>
                  </a:lnTo>
                  <a:lnTo>
                    <a:pt x="11765" y="11765"/>
                  </a:lnTo>
                  <a:lnTo>
                    <a:pt x="18824"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8" name="Freeform 135"/>
            <p:cNvSpPr>
              <a:spLocks/>
            </p:cNvSpPr>
            <p:nvPr/>
          </p:nvSpPr>
          <p:spPr bwMode="auto">
            <a:xfrm rot="290145">
              <a:off x="5333" y="3202"/>
              <a:ext cx="11" cy="20"/>
            </a:xfrm>
            <a:custGeom>
              <a:avLst/>
              <a:gdLst/>
              <a:ahLst/>
              <a:cxnLst>
                <a:cxn ang="0">
                  <a:pos x="18182" y="5882"/>
                </a:cxn>
                <a:cxn ang="0">
                  <a:pos x="0" y="5882"/>
                </a:cxn>
                <a:cxn ang="0">
                  <a:pos x="0" y="18824"/>
                </a:cxn>
                <a:cxn ang="0">
                  <a:pos x="0" y="5882"/>
                </a:cxn>
                <a:cxn ang="0">
                  <a:pos x="0" y="0"/>
                </a:cxn>
                <a:cxn ang="0">
                  <a:pos x="18182" y="5882"/>
                </a:cxn>
              </a:cxnLst>
              <a:rect l="0" t="0" r="r" b="b"/>
              <a:pathLst>
                <a:path w="20000" h="20000">
                  <a:moveTo>
                    <a:pt x="18182" y="5882"/>
                  </a:moveTo>
                  <a:lnTo>
                    <a:pt x="0" y="5882"/>
                  </a:lnTo>
                  <a:lnTo>
                    <a:pt x="0" y="18824"/>
                  </a:lnTo>
                  <a:lnTo>
                    <a:pt x="0" y="5882"/>
                  </a:lnTo>
                  <a:lnTo>
                    <a:pt x="0" y="0"/>
                  </a:lnTo>
                  <a:lnTo>
                    <a:pt x="18182" y="58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9" name="Freeform 136"/>
            <p:cNvSpPr>
              <a:spLocks/>
            </p:cNvSpPr>
            <p:nvPr/>
          </p:nvSpPr>
          <p:spPr bwMode="auto">
            <a:xfrm rot="290145">
              <a:off x="5475" y="3022"/>
              <a:ext cx="25" cy="8"/>
            </a:xfrm>
            <a:custGeom>
              <a:avLst/>
              <a:gdLst/>
              <a:ahLst/>
              <a:cxnLst>
                <a:cxn ang="0">
                  <a:pos x="19091" y="17143"/>
                </a:cxn>
                <a:cxn ang="0">
                  <a:pos x="10000" y="0"/>
                </a:cxn>
                <a:cxn ang="0">
                  <a:pos x="0" y="0"/>
                </a:cxn>
                <a:cxn ang="0">
                  <a:pos x="19091" y="0"/>
                </a:cxn>
                <a:cxn ang="0">
                  <a:pos x="19091" y="17143"/>
                </a:cxn>
              </a:cxnLst>
              <a:rect l="0" t="0" r="r" b="b"/>
              <a:pathLst>
                <a:path w="20000" h="20000">
                  <a:moveTo>
                    <a:pt x="19091" y="17143"/>
                  </a:moveTo>
                  <a:lnTo>
                    <a:pt x="10000" y="0"/>
                  </a:lnTo>
                  <a:lnTo>
                    <a:pt x="0" y="0"/>
                  </a:lnTo>
                  <a:lnTo>
                    <a:pt x="19091" y="0"/>
                  </a:lnTo>
                  <a:lnTo>
                    <a:pt x="19091"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0" name="Freeform 138"/>
            <p:cNvSpPr>
              <a:spLocks/>
            </p:cNvSpPr>
            <p:nvPr/>
          </p:nvSpPr>
          <p:spPr bwMode="auto">
            <a:xfrm rot="290145">
              <a:off x="6105" y="2210"/>
              <a:ext cx="205" cy="146"/>
            </a:xfrm>
            <a:custGeom>
              <a:avLst/>
              <a:gdLst/>
              <a:ahLst/>
              <a:cxnLst>
                <a:cxn ang="0">
                  <a:pos x="4633" y="18235"/>
                </a:cxn>
                <a:cxn ang="0">
                  <a:pos x="4633" y="13824"/>
                </a:cxn>
                <a:cxn ang="0">
                  <a:pos x="3503" y="15294"/>
                </a:cxn>
                <a:cxn ang="0">
                  <a:pos x="1130" y="9853"/>
                </a:cxn>
                <a:cxn ang="0">
                  <a:pos x="0" y="5441"/>
                </a:cxn>
                <a:cxn ang="0">
                  <a:pos x="10621" y="0"/>
                </a:cxn>
                <a:cxn ang="0">
                  <a:pos x="16384" y="1471"/>
                </a:cxn>
                <a:cxn ang="0">
                  <a:pos x="15254" y="2353"/>
                </a:cxn>
                <a:cxn ang="0">
                  <a:pos x="16949" y="7500"/>
                </a:cxn>
                <a:cxn ang="0">
                  <a:pos x="16949" y="11471"/>
                </a:cxn>
                <a:cxn ang="0">
                  <a:pos x="19887" y="17500"/>
                </a:cxn>
                <a:cxn ang="0">
                  <a:pos x="15254" y="19853"/>
                </a:cxn>
                <a:cxn ang="0">
                  <a:pos x="8814" y="18235"/>
                </a:cxn>
                <a:cxn ang="0">
                  <a:pos x="4633" y="18235"/>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1" name="Freeform 139"/>
            <p:cNvSpPr>
              <a:spLocks/>
            </p:cNvSpPr>
            <p:nvPr/>
          </p:nvSpPr>
          <p:spPr bwMode="auto">
            <a:xfrm rot="290145">
              <a:off x="5996" y="2339"/>
              <a:ext cx="381" cy="170"/>
            </a:xfrm>
            <a:custGeom>
              <a:avLst/>
              <a:gdLst/>
              <a:ahLst/>
              <a:cxnLst>
                <a:cxn ang="0">
                  <a:pos x="0" y="13846"/>
                </a:cxn>
                <a:cxn ang="0">
                  <a:pos x="976" y="5256"/>
                </a:cxn>
                <a:cxn ang="0">
                  <a:pos x="3476" y="513"/>
                </a:cxn>
                <a:cxn ang="0">
                  <a:pos x="5671" y="7308"/>
                </a:cxn>
                <a:cxn ang="0">
                  <a:pos x="6585" y="7308"/>
                </a:cxn>
                <a:cxn ang="0">
                  <a:pos x="7561" y="6026"/>
                </a:cxn>
                <a:cxn ang="0">
                  <a:pos x="7561" y="513"/>
                </a:cxn>
                <a:cxn ang="0">
                  <a:pos x="9817" y="513"/>
                </a:cxn>
                <a:cxn ang="0">
                  <a:pos x="13293" y="2051"/>
                </a:cxn>
                <a:cxn ang="0">
                  <a:pos x="15793" y="0"/>
                </a:cxn>
                <a:cxn ang="0">
                  <a:pos x="17683" y="513"/>
                </a:cxn>
                <a:cxn ang="0">
                  <a:pos x="19939" y="6026"/>
                </a:cxn>
                <a:cxn ang="0">
                  <a:pos x="18963" y="15897"/>
                </a:cxn>
                <a:cxn ang="0">
                  <a:pos x="17683" y="17179"/>
                </a:cxn>
                <a:cxn ang="0">
                  <a:pos x="13902" y="19872"/>
                </a:cxn>
                <a:cxn ang="0">
                  <a:pos x="12683" y="17821"/>
                </a:cxn>
                <a:cxn ang="0">
                  <a:pos x="11707" y="17179"/>
                </a:cxn>
                <a:cxn ang="0">
                  <a:pos x="10122" y="14615"/>
                </a:cxn>
                <a:cxn ang="0">
                  <a:pos x="6585" y="12564"/>
                </a:cxn>
                <a:cxn ang="0">
                  <a:pos x="4085" y="12564"/>
                </a:cxn>
                <a:cxn ang="0">
                  <a:pos x="0" y="13846"/>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2" name="Freeform 140"/>
            <p:cNvSpPr>
              <a:spLocks/>
            </p:cNvSpPr>
            <p:nvPr/>
          </p:nvSpPr>
          <p:spPr bwMode="auto">
            <a:xfrm rot="290145">
              <a:off x="5946" y="2441"/>
              <a:ext cx="307" cy="188"/>
            </a:xfrm>
            <a:custGeom>
              <a:avLst/>
              <a:gdLst/>
              <a:ahLst/>
              <a:cxnLst>
                <a:cxn ang="0">
                  <a:pos x="12075" y="19884"/>
                </a:cxn>
                <a:cxn ang="0">
                  <a:pos x="10189" y="14419"/>
                </a:cxn>
                <a:cxn ang="0">
                  <a:pos x="0" y="14419"/>
                </a:cxn>
                <a:cxn ang="0">
                  <a:pos x="2038" y="12558"/>
                </a:cxn>
                <a:cxn ang="0">
                  <a:pos x="0" y="13953"/>
                </a:cxn>
                <a:cxn ang="0">
                  <a:pos x="830" y="12093"/>
                </a:cxn>
                <a:cxn ang="0">
                  <a:pos x="4679" y="12093"/>
                </a:cxn>
                <a:cxn ang="0">
                  <a:pos x="2792" y="1163"/>
                </a:cxn>
                <a:cxn ang="0">
                  <a:pos x="7849" y="0"/>
                </a:cxn>
                <a:cxn ang="0">
                  <a:pos x="10943" y="0"/>
                </a:cxn>
                <a:cxn ang="0">
                  <a:pos x="15321" y="1860"/>
                </a:cxn>
                <a:cxn ang="0">
                  <a:pos x="17208" y="4186"/>
                </a:cxn>
                <a:cxn ang="0">
                  <a:pos x="18415" y="4767"/>
                </a:cxn>
                <a:cxn ang="0">
                  <a:pos x="19925" y="6628"/>
                </a:cxn>
                <a:cxn ang="0">
                  <a:pos x="19170" y="12558"/>
                </a:cxn>
                <a:cxn ang="0">
                  <a:pos x="16377" y="16860"/>
                </a:cxn>
                <a:cxn ang="0">
                  <a:pos x="12075" y="19884"/>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3" name="Freeform 143"/>
            <p:cNvSpPr>
              <a:spLocks/>
            </p:cNvSpPr>
            <p:nvPr/>
          </p:nvSpPr>
          <p:spPr bwMode="auto">
            <a:xfrm rot="290145">
              <a:off x="5641" y="3042"/>
              <a:ext cx="157" cy="81"/>
            </a:xfrm>
            <a:custGeom>
              <a:avLst/>
              <a:gdLst/>
              <a:ahLst/>
              <a:cxnLst>
                <a:cxn ang="0">
                  <a:pos x="593" y="7027"/>
                </a:cxn>
                <a:cxn ang="0">
                  <a:pos x="6815" y="7027"/>
                </a:cxn>
                <a:cxn ang="0">
                  <a:pos x="13778" y="4324"/>
                </a:cxn>
                <a:cxn ang="0">
                  <a:pos x="16000" y="4324"/>
                </a:cxn>
                <a:cxn ang="0">
                  <a:pos x="16000" y="1622"/>
                </a:cxn>
                <a:cxn ang="0">
                  <a:pos x="18370" y="0"/>
                </a:cxn>
                <a:cxn ang="0">
                  <a:pos x="18370" y="4324"/>
                </a:cxn>
                <a:cxn ang="0">
                  <a:pos x="19852" y="7027"/>
                </a:cxn>
                <a:cxn ang="0">
                  <a:pos x="19852" y="11081"/>
                </a:cxn>
                <a:cxn ang="0">
                  <a:pos x="16000" y="15405"/>
                </a:cxn>
                <a:cxn ang="0">
                  <a:pos x="13778" y="19730"/>
                </a:cxn>
                <a:cxn ang="0">
                  <a:pos x="8444" y="18108"/>
                </a:cxn>
                <a:cxn ang="0">
                  <a:pos x="4444" y="19730"/>
                </a:cxn>
                <a:cxn ang="0">
                  <a:pos x="3852" y="15405"/>
                </a:cxn>
                <a:cxn ang="0">
                  <a:pos x="0" y="8378"/>
                </a:cxn>
                <a:cxn ang="0">
                  <a:pos x="593" y="7027"/>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4" name="Freeform 144"/>
            <p:cNvSpPr>
              <a:spLocks/>
            </p:cNvSpPr>
            <p:nvPr/>
          </p:nvSpPr>
          <p:spPr bwMode="auto">
            <a:xfrm rot="290145">
              <a:off x="5632" y="3092"/>
              <a:ext cx="273" cy="198"/>
            </a:xfrm>
            <a:custGeom>
              <a:avLst/>
              <a:gdLst/>
              <a:ahLst/>
              <a:cxnLst>
                <a:cxn ang="0">
                  <a:pos x="11453" y="0"/>
                </a:cxn>
                <a:cxn ang="0">
                  <a:pos x="11880" y="0"/>
                </a:cxn>
                <a:cxn ang="0">
                  <a:pos x="14103" y="1749"/>
                </a:cxn>
                <a:cxn ang="0">
                  <a:pos x="17265" y="2842"/>
                </a:cxn>
                <a:cxn ang="0">
                  <a:pos x="17607" y="1749"/>
                </a:cxn>
                <a:cxn ang="0">
                  <a:pos x="18547" y="656"/>
                </a:cxn>
                <a:cxn ang="0">
                  <a:pos x="18974" y="3388"/>
                </a:cxn>
                <a:cxn ang="0">
                  <a:pos x="19915" y="7322"/>
                </a:cxn>
                <a:cxn ang="0">
                  <a:pos x="18547" y="7322"/>
                </a:cxn>
                <a:cxn ang="0">
                  <a:pos x="14103" y="7322"/>
                </a:cxn>
                <a:cxn ang="0">
                  <a:pos x="9744" y="7322"/>
                </a:cxn>
                <a:cxn ang="0">
                  <a:pos x="11453" y="12459"/>
                </a:cxn>
                <a:cxn ang="0">
                  <a:pos x="15043" y="16940"/>
                </a:cxn>
                <a:cxn ang="0">
                  <a:pos x="15043" y="19891"/>
                </a:cxn>
                <a:cxn ang="0">
                  <a:pos x="12735" y="16940"/>
                </a:cxn>
                <a:cxn ang="0">
                  <a:pos x="10598" y="16503"/>
                </a:cxn>
                <a:cxn ang="0">
                  <a:pos x="9231" y="16940"/>
                </a:cxn>
                <a:cxn ang="0">
                  <a:pos x="5726" y="12459"/>
                </a:cxn>
                <a:cxn ang="0">
                  <a:pos x="7863" y="11913"/>
                </a:cxn>
                <a:cxn ang="0">
                  <a:pos x="4872" y="9071"/>
                </a:cxn>
                <a:cxn ang="0">
                  <a:pos x="4872" y="7322"/>
                </a:cxn>
                <a:cxn ang="0">
                  <a:pos x="2564" y="5137"/>
                </a:cxn>
                <a:cxn ang="0">
                  <a:pos x="1368" y="7978"/>
                </a:cxn>
                <a:cxn ang="0">
                  <a:pos x="0" y="4481"/>
                </a:cxn>
                <a:cxn ang="0">
                  <a:pos x="342" y="3388"/>
                </a:cxn>
                <a:cxn ang="0">
                  <a:pos x="2222" y="4481"/>
                </a:cxn>
                <a:cxn ang="0">
                  <a:pos x="2564" y="3388"/>
                </a:cxn>
                <a:cxn ang="0">
                  <a:pos x="4872" y="2842"/>
                </a:cxn>
                <a:cxn ang="0">
                  <a:pos x="7863" y="3388"/>
                </a:cxn>
                <a:cxn ang="0">
                  <a:pos x="9231" y="1749"/>
                </a:cxn>
                <a:cxn ang="0">
                  <a:pos x="11453" y="0"/>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5" name="Freeform 145"/>
            <p:cNvSpPr>
              <a:spLocks/>
            </p:cNvSpPr>
            <p:nvPr/>
          </p:nvSpPr>
          <p:spPr bwMode="auto">
            <a:xfrm rot="290145">
              <a:off x="5759" y="3170"/>
              <a:ext cx="167" cy="147"/>
            </a:xfrm>
            <a:custGeom>
              <a:avLst/>
              <a:gdLst/>
              <a:ahLst/>
              <a:cxnLst>
                <a:cxn ang="0">
                  <a:pos x="14795" y="19853"/>
                </a:cxn>
                <a:cxn ang="0">
                  <a:pos x="10548" y="18382"/>
                </a:cxn>
                <a:cxn ang="0">
                  <a:pos x="5616" y="16912"/>
                </a:cxn>
                <a:cxn ang="0">
                  <a:pos x="5616" y="16029"/>
                </a:cxn>
                <a:cxn ang="0">
                  <a:pos x="8493" y="16912"/>
                </a:cxn>
                <a:cxn ang="0">
                  <a:pos x="8493" y="12941"/>
                </a:cxn>
                <a:cxn ang="0">
                  <a:pos x="2740" y="6912"/>
                </a:cxn>
                <a:cxn ang="0">
                  <a:pos x="0" y="0"/>
                </a:cxn>
                <a:cxn ang="0">
                  <a:pos x="6986" y="0"/>
                </a:cxn>
                <a:cxn ang="0">
                  <a:pos x="14247" y="0"/>
                </a:cxn>
                <a:cxn ang="0">
                  <a:pos x="16301" y="0"/>
                </a:cxn>
                <a:cxn ang="0">
                  <a:pos x="19863" y="0"/>
                </a:cxn>
                <a:cxn ang="0">
                  <a:pos x="18493" y="4559"/>
                </a:cxn>
                <a:cxn ang="0">
                  <a:pos x="19863" y="8382"/>
                </a:cxn>
                <a:cxn ang="0">
                  <a:pos x="19863" y="12353"/>
                </a:cxn>
                <a:cxn ang="0">
                  <a:pos x="16301" y="16029"/>
                </a:cxn>
                <a:cxn ang="0">
                  <a:pos x="14795" y="1985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6" name="Freeform 146"/>
            <p:cNvSpPr>
              <a:spLocks/>
            </p:cNvSpPr>
            <p:nvPr/>
          </p:nvSpPr>
          <p:spPr bwMode="auto">
            <a:xfrm rot="290145">
              <a:off x="5888" y="3108"/>
              <a:ext cx="134" cy="73"/>
            </a:xfrm>
            <a:custGeom>
              <a:avLst/>
              <a:gdLst/>
              <a:ahLst/>
              <a:cxnLst>
                <a:cxn ang="0">
                  <a:pos x="0" y="1765"/>
                </a:cxn>
                <a:cxn ang="0">
                  <a:pos x="5391" y="1765"/>
                </a:cxn>
                <a:cxn ang="0">
                  <a:pos x="7130" y="0"/>
                </a:cxn>
                <a:cxn ang="0">
                  <a:pos x="12696" y="0"/>
                </a:cxn>
                <a:cxn ang="0">
                  <a:pos x="14435" y="4706"/>
                </a:cxn>
                <a:cxn ang="0">
                  <a:pos x="14435" y="9118"/>
                </a:cxn>
                <a:cxn ang="0">
                  <a:pos x="19826" y="13824"/>
                </a:cxn>
                <a:cxn ang="0">
                  <a:pos x="19826" y="19706"/>
                </a:cxn>
                <a:cxn ang="0">
                  <a:pos x="17043" y="19706"/>
                </a:cxn>
                <a:cxn ang="0">
                  <a:pos x="12696" y="16765"/>
                </a:cxn>
                <a:cxn ang="0">
                  <a:pos x="7130" y="19706"/>
                </a:cxn>
                <a:cxn ang="0">
                  <a:pos x="2783" y="19706"/>
                </a:cxn>
                <a:cxn ang="0">
                  <a:pos x="696" y="9118"/>
                </a:cxn>
                <a:cxn ang="0">
                  <a:pos x="0" y="1765"/>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7" name="Freeform 147"/>
            <p:cNvSpPr>
              <a:spLocks/>
            </p:cNvSpPr>
            <p:nvPr/>
          </p:nvSpPr>
          <p:spPr bwMode="auto">
            <a:xfrm rot="290145">
              <a:off x="5914" y="3171"/>
              <a:ext cx="174" cy="178"/>
            </a:xfrm>
            <a:custGeom>
              <a:avLst/>
              <a:gdLst/>
              <a:ahLst/>
              <a:cxnLst>
                <a:cxn ang="0">
                  <a:pos x="10933" y="1235"/>
                </a:cxn>
                <a:cxn ang="0">
                  <a:pos x="10933" y="1975"/>
                </a:cxn>
                <a:cxn ang="0">
                  <a:pos x="13600" y="3210"/>
                </a:cxn>
                <a:cxn ang="0">
                  <a:pos x="15733" y="4568"/>
                </a:cxn>
                <a:cxn ang="0">
                  <a:pos x="16400" y="3210"/>
                </a:cxn>
                <a:cxn ang="0">
                  <a:pos x="17733" y="3210"/>
                </a:cxn>
                <a:cxn ang="0">
                  <a:pos x="16400" y="4568"/>
                </a:cxn>
                <a:cxn ang="0">
                  <a:pos x="17733" y="6543"/>
                </a:cxn>
                <a:cxn ang="0">
                  <a:pos x="17733" y="10247"/>
                </a:cxn>
                <a:cxn ang="0">
                  <a:pos x="19200" y="12099"/>
                </a:cxn>
                <a:cxn ang="0">
                  <a:pos x="19867" y="13457"/>
                </a:cxn>
                <a:cxn ang="0">
                  <a:pos x="19200" y="14815"/>
                </a:cxn>
                <a:cxn ang="0">
                  <a:pos x="17733" y="15432"/>
                </a:cxn>
                <a:cxn ang="0">
                  <a:pos x="17733" y="16667"/>
                </a:cxn>
                <a:cxn ang="0">
                  <a:pos x="19200" y="17901"/>
                </a:cxn>
                <a:cxn ang="0">
                  <a:pos x="17733" y="18642"/>
                </a:cxn>
                <a:cxn ang="0">
                  <a:pos x="12267" y="19877"/>
                </a:cxn>
                <a:cxn ang="0">
                  <a:pos x="14400" y="17901"/>
                </a:cxn>
                <a:cxn ang="0">
                  <a:pos x="12267" y="14815"/>
                </a:cxn>
                <a:cxn ang="0">
                  <a:pos x="8933" y="14815"/>
                </a:cxn>
                <a:cxn ang="0">
                  <a:pos x="8133" y="15432"/>
                </a:cxn>
                <a:cxn ang="0">
                  <a:pos x="4800" y="12099"/>
                </a:cxn>
                <a:cxn ang="0">
                  <a:pos x="1333" y="11605"/>
                </a:cxn>
                <a:cxn ang="0">
                  <a:pos x="1333" y="8272"/>
                </a:cxn>
                <a:cxn ang="0">
                  <a:pos x="0" y="5062"/>
                </a:cxn>
                <a:cxn ang="0">
                  <a:pos x="1333" y="1235"/>
                </a:cxn>
                <a:cxn ang="0">
                  <a:pos x="5467" y="0"/>
                </a:cxn>
                <a:cxn ang="0">
                  <a:pos x="8933" y="1235"/>
                </a:cxn>
                <a:cxn ang="0">
                  <a:pos x="10933" y="1235"/>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8" name="Freeform 148"/>
            <p:cNvSpPr>
              <a:spLocks/>
            </p:cNvSpPr>
            <p:nvPr/>
          </p:nvSpPr>
          <p:spPr bwMode="auto">
            <a:xfrm rot="290145">
              <a:off x="5874" y="3270"/>
              <a:ext cx="110" cy="91"/>
            </a:xfrm>
            <a:custGeom>
              <a:avLst/>
              <a:gdLst/>
              <a:ahLst/>
              <a:cxnLst>
                <a:cxn ang="0">
                  <a:pos x="12128" y="9762"/>
                </a:cxn>
                <a:cxn ang="0">
                  <a:pos x="8723" y="13571"/>
                </a:cxn>
                <a:cxn ang="0">
                  <a:pos x="5532" y="19762"/>
                </a:cxn>
                <a:cxn ang="0">
                  <a:pos x="0" y="12381"/>
                </a:cxn>
                <a:cxn ang="0">
                  <a:pos x="851" y="12381"/>
                </a:cxn>
                <a:cxn ang="0">
                  <a:pos x="3404" y="6190"/>
                </a:cxn>
                <a:cxn ang="0">
                  <a:pos x="8723" y="0"/>
                </a:cxn>
                <a:cxn ang="0">
                  <a:pos x="14255" y="952"/>
                </a:cxn>
                <a:cxn ang="0">
                  <a:pos x="19787" y="7381"/>
                </a:cxn>
                <a:cxn ang="0">
                  <a:pos x="17660" y="9762"/>
                </a:cxn>
                <a:cxn ang="0">
                  <a:pos x="12128" y="9762"/>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9" name="Freeform 149"/>
            <p:cNvSpPr>
              <a:spLocks/>
            </p:cNvSpPr>
            <p:nvPr/>
          </p:nvSpPr>
          <p:spPr bwMode="auto">
            <a:xfrm rot="290145">
              <a:off x="5940" y="3301"/>
              <a:ext cx="97" cy="73"/>
            </a:xfrm>
            <a:custGeom>
              <a:avLst/>
              <a:gdLst/>
              <a:ahLst/>
              <a:cxnLst>
                <a:cxn ang="0">
                  <a:pos x="15952" y="12059"/>
                </a:cxn>
                <a:cxn ang="0">
                  <a:pos x="8571" y="19706"/>
                </a:cxn>
                <a:cxn ang="0">
                  <a:pos x="8571" y="16765"/>
                </a:cxn>
                <a:cxn ang="0">
                  <a:pos x="8571" y="12059"/>
                </a:cxn>
                <a:cxn ang="0">
                  <a:pos x="0" y="4706"/>
                </a:cxn>
                <a:cxn ang="0">
                  <a:pos x="6190" y="4706"/>
                </a:cxn>
                <a:cxn ang="0">
                  <a:pos x="8571" y="1765"/>
                </a:cxn>
                <a:cxn ang="0">
                  <a:pos x="9762" y="0"/>
                </a:cxn>
                <a:cxn ang="0">
                  <a:pos x="15952" y="0"/>
                </a:cxn>
                <a:cxn ang="0">
                  <a:pos x="19762" y="7647"/>
                </a:cxn>
                <a:cxn ang="0">
                  <a:pos x="15952" y="12059"/>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0" name="Freeform 150"/>
            <p:cNvSpPr>
              <a:spLocks/>
            </p:cNvSpPr>
            <p:nvPr/>
          </p:nvSpPr>
          <p:spPr bwMode="auto">
            <a:xfrm rot="290145">
              <a:off x="5976" y="3341"/>
              <a:ext cx="116" cy="104"/>
            </a:xfrm>
            <a:custGeom>
              <a:avLst/>
              <a:gdLst/>
              <a:ahLst/>
              <a:cxnLst>
                <a:cxn ang="0">
                  <a:pos x="14400" y="0"/>
                </a:cxn>
                <a:cxn ang="0">
                  <a:pos x="19800" y="5532"/>
                </a:cxn>
                <a:cxn ang="0">
                  <a:pos x="19800" y="10851"/>
                </a:cxn>
                <a:cxn ang="0">
                  <a:pos x="16600" y="14255"/>
                </a:cxn>
                <a:cxn ang="0">
                  <a:pos x="12400" y="12128"/>
                </a:cxn>
                <a:cxn ang="0">
                  <a:pos x="11400" y="16383"/>
                </a:cxn>
                <a:cxn ang="0">
                  <a:pos x="6200" y="16383"/>
                </a:cxn>
                <a:cxn ang="0">
                  <a:pos x="3200" y="19787"/>
                </a:cxn>
                <a:cxn ang="0">
                  <a:pos x="1200" y="14255"/>
                </a:cxn>
                <a:cxn ang="0">
                  <a:pos x="0" y="10851"/>
                </a:cxn>
                <a:cxn ang="0">
                  <a:pos x="0" y="7660"/>
                </a:cxn>
                <a:cxn ang="0">
                  <a:pos x="6200" y="2128"/>
                </a:cxn>
                <a:cxn ang="0">
                  <a:pos x="14400" y="0"/>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1" name="Freeform 151"/>
            <p:cNvSpPr>
              <a:spLocks/>
            </p:cNvSpPr>
            <p:nvPr/>
          </p:nvSpPr>
          <p:spPr bwMode="auto">
            <a:xfrm rot="290145">
              <a:off x="5807" y="2874"/>
              <a:ext cx="272" cy="141"/>
            </a:xfrm>
            <a:custGeom>
              <a:avLst/>
              <a:gdLst/>
              <a:ahLst/>
              <a:cxnLst>
                <a:cxn ang="0">
                  <a:pos x="5812" y="0"/>
                </a:cxn>
                <a:cxn ang="0">
                  <a:pos x="7521" y="3077"/>
                </a:cxn>
                <a:cxn ang="0">
                  <a:pos x="9316" y="1538"/>
                </a:cxn>
                <a:cxn ang="0">
                  <a:pos x="9829" y="4000"/>
                </a:cxn>
                <a:cxn ang="0">
                  <a:pos x="10684" y="5538"/>
                </a:cxn>
                <a:cxn ang="0">
                  <a:pos x="12821" y="4000"/>
                </a:cxn>
                <a:cxn ang="0">
                  <a:pos x="14188" y="4000"/>
                </a:cxn>
                <a:cxn ang="0">
                  <a:pos x="15043" y="3077"/>
                </a:cxn>
                <a:cxn ang="0">
                  <a:pos x="16838" y="4000"/>
                </a:cxn>
                <a:cxn ang="0">
                  <a:pos x="19060" y="5538"/>
                </a:cxn>
                <a:cxn ang="0">
                  <a:pos x="19915" y="6308"/>
                </a:cxn>
                <a:cxn ang="0">
                  <a:pos x="18547" y="13538"/>
                </a:cxn>
                <a:cxn ang="0">
                  <a:pos x="16838" y="13538"/>
                </a:cxn>
                <a:cxn ang="0">
                  <a:pos x="16410" y="11846"/>
                </a:cxn>
                <a:cxn ang="0">
                  <a:pos x="14188" y="11846"/>
                </a:cxn>
                <a:cxn ang="0">
                  <a:pos x="13333" y="11846"/>
                </a:cxn>
                <a:cxn ang="0">
                  <a:pos x="10684" y="14154"/>
                </a:cxn>
                <a:cxn ang="0">
                  <a:pos x="9829" y="14154"/>
                </a:cxn>
                <a:cxn ang="0">
                  <a:pos x="7179" y="16615"/>
                </a:cxn>
                <a:cxn ang="0">
                  <a:pos x="4872" y="19846"/>
                </a:cxn>
                <a:cxn ang="0">
                  <a:pos x="1795" y="18154"/>
                </a:cxn>
                <a:cxn ang="0">
                  <a:pos x="1368" y="16615"/>
                </a:cxn>
                <a:cxn ang="0">
                  <a:pos x="0" y="14154"/>
                </a:cxn>
                <a:cxn ang="0">
                  <a:pos x="0" y="10308"/>
                </a:cxn>
                <a:cxn ang="0">
                  <a:pos x="5812" y="0"/>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2" name="Freeform 152"/>
            <p:cNvSpPr>
              <a:spLocks/>
            </p:cNvSpPr>
            <p:nvPr/>
          </p:nvSpPr>
          <p:spPr bwMode="auto">
            <a:xfrm rot="290145">
              <a:off x="5587" y="2784"/>
              <a:ext cx="308" cy="158"/>
            </a:xfrm>
            <a:custGeom>
              <a:avLst/>
              <a:gdLst/>
              <a:ahLst/>
              <a:cxnLst>
                <a:cxn ang="0">
                  <a:pos x="6943" y="0"/>
                </a:cxn>
                <a:cxn ang="0">
                  <a:pos x="8151" y="0"/>
                </a:cxn>
                <a:cxn ang="0">
                  <a:pos x="8981" y="0"/>
                </a:cxn>
                <a:cxn ang="0">
                  <a:pos x="10189" y="0"/>
                </a:cxn>
                <a:cxn ang="0">
                  <a:pos x="10189" y="1507"/>
                </a:cxn>
                <a:cxn ang="0">
                  <a:pos x="12075" y="2877"/>
                </a:cxn>
                <a:cxn ang="0">
                  <a:pos x="12830" y="2877"/>
                </a:cxn>
                <a:cxn ang="0">
                  <a:pos x="12830" y="3699"/>
                </a:cxn>
                <a:cxn ang="0">
                  <a:pos x="12830" y="5068"/>
                </a:cxn>
                <a:cxn ang="0">
                  <a:pos x="14038" y="6438"/>
                </a:cxn>
                <a:cxn ang="0">
                  <a:pos x="14792" y="6438"/>
                </a:cxn>
                <a:cxn ang="0">
                  <a:pos x="16000" y="5068"/>
                </a:cxn>
                <a:cxn ang="0">
                  <a:pos x="17132" y="6438"/>
                </a:cxn>
                <a:cxn ang="0">
                  <a:pos x="17132" y="7123"/>
                </a:cxn>
                <a:cxn ang="0">
                  <a:pos x="19925" y="8493"/>
                </a:cxn>
                <a:cxn ang="0">
                  <a:pos x="19925" y="9315"/>
                </a:cxn>
                <a:cxn ang="0">
                  <a:pos x="14792" y="18493"/>
                </a:cxn>
                <a:cxn ang="0">
                  <a:pos x="11698" y="17671"/>
                </a:cxn>
                <a:cxn ang="0">
                  <a:pos x="9736" y="16301"/>
                </a:cxn>
                <a:cxn ang="0">
                  <a:pos x="8151" y="19863"/>
                </a:cxn>
                <a:cxn ang="0">
                  <a:pos x="6943" y="19863"/>
                </a:cxn>
                <a:cxn ang="0">
                  <a:pos x="5057" y="18493"/>
                </a:cxn>
                <a:cxn ang="0">
                  <a:pos x="5057" y="17671"/>
                </a:cxn>
                <a:cxn ang="0">
                  <a:pos x="3849" y="14932"/>
                </a:cxn>
                <a:cxn ang="0">
                  <a:pos x="3547" y="14247"/>
                </a:cxn>
                <a:cxn ang="0">
                  <a:pos x="1509" y="12055"/>
                </a:cxn>
                <a:cxn ang="0">
                  <a:pos x="1509" y="9315"/>
                </a:cxn>
                <a:cxn ang="0">
                  <a:pos x="0" y="8493"/>
                </a:cxn>
                <a:cxn ang="0">
                  <a:pos x="0" y="6438"/>
                </a:cxn>
                <a:cxn ang="0">
                  <a:pos x="0" y="5068"/>
                </a:cxn>
                <a:cxn ang="0">
                  <a:pos x="755" y="6438"/>
                </a:cxn>
                <a:cxn ang="0">
                  <a:pos x="6642" y="1507"/>
                </a:cxn>
                <a:cxn ang="0">
                  <a:pos x="6943" y="0"/>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grpSp>
      <p:cxnSp>
        <p:nvCxnSpPr>
          <p:cNvPr id="38925" name="Connecteur droit 153"/>
          <p:cNvCxnSpPr>
            <a:cxnSpLocks noChangeShapeType="1"/>
          </p:cNvCxnSpPr>
          <p:nvPr/>
        </p:nvCxnSpPr>
        <p:spPr bwMode="auto">
          <a:xfrm>
            <a:off x="1917700" y="1909763"/>
            <a:ext cx="752475" cy="857250"/>
          </a:xfrm>
          <a:prstGeom prst="line">
            <a:avLst/>
          </a:prstGeom>
          <a:noFill/>
          <a:ln w="50800" algn="ctr">
            <a:solidFill>
              <a:srgbClr val="FF0000"/>
            </a:solidFill>
            <a:round/>
            <a:headEnd/>
            <a:tailEnd/>
          </a:ln>
        </p:spPr>
      </p:cxnSp>
      <p:cxnSp>
        <p:nvCxnSpPr>
          <p:cNvPr id="38926" name="Connecteur droit 154"/>
          <p:cNvCxnSpPr>
            <a:cxnSpLocks noChangeShapeType="1"/>
          </p:cNvCxnSpPr>
          <p:nvPr/>
        </p:nvCxnSpPr>
        <p:spPr bwMode="auto">
          <a:xfrm flipV="1">
            <a:off x="1917700" y="1909763"/>
            <a:ext cx="752475" cy="857250"/>
          </a:xfrm>
          <a:prstGeom prst="line">
            <a:avLst/>
          </a:prstGeom>
          <a:noFill/>
          <a:ln w="50800" algn="ctr">
            <a:solidFill>
              <a:srgbClr val="FF0000"/>
            </a:solidFill>
            <a:round/>
            <a:headEnd/>
            <a:tailEnd/>
          </a:ln>
        </p:spPr>
      </p:cxnSp>
      <p:cxnSp>
        <p:nvCxnSpPr>
          <p:cNvPr id="38927" name="Connecteur droit 155"/>
          <p:cNvCxnSpPr>
            <a:cxnSpLocks noChangeShapeType="1"/>
          </p:cNvCxnSpPr>
          <p:nvPr/>
        </p:nvCxnSpPr>
        <p:spPr bwMode="auto">
          <a:xfrm>
            <a:off x="1820863" y="2701925"/>
            <a:ext cx="752475" cy="857250"/>
          </a:xfrm>
          <a:prstGeom prst="line">
            <a:avLst/>
          </a:prstGeom>
          <a:noFill/>
          <a:ln w="50800" algn="ctr">
            <a:solidFill>
              <a:srgbClr val="FF0000"/>
            </a:solidFill>
            <a:prstDash val="sysDash"/>
            <a:round/>
            <a:headEnd/>
            <a:tailEnd/>
          </a:ln>
        </p:spPr>
      </p:cxnSp>
      <p:cxnSp>
        <p:nvCxnSpPr>
          <p:cNvPr id="38928" name="Connecteur droit 156"/>
          <p:cNvCxnSpPr>
            <a:cxnSpLocks noChangeShapeType="1"/>
          </p:cNvCxnSpPr>
          <p:nvPr/>
        </p:nvCxnSpPr>
        <p:spPr bwMode="auto">
          <a:xfrm flipV="1">
            <a:off x="1820863" y="2701925"/>
            <a:ext cx="752475" cy="857250"/>
          </a:xfrm>
          <a:prstGeom prst="line">
            <a:avLst/>
          </a:prstGeom>
          <a:noFill/>
          <a:ln w="50800" algn="ctr">
            <a:solidFill>
              <a:srgbClr val="FF0000"/>
            </a:solidFill>
            <a:prstDash val="sysDash"/>
            <a:round/>
            <a:headEnd/>
            <a:tailEnd/>
          </a:ln>
        </p:spPr>
      </p:cxnSp>
      <p:cxnSp>
        <p:nvCxnSpPr>
          <p:cNvPr id="38929" name="Connecteur droit 157"/>
          <p:cNvCxnSpPr>
            <a:cxnSpLocks noChangeShapeType="1"/>
          </p:cNvCxnSpPr>
          <p:nvPr/>
        </p:nvCxnSpPr>
        <p:spPr bwMode="auto">
          <a:xfrm>
            <a:off x="5246688" y="2701925"/>
            <a:ext cx="752475" cy="857250"/>
          </a:xfrm>
          <a:prstGeom prst="line">
            <a:avLst/>
          </a:prstGeom>
          <a:noFill/>
          <a:ln w="50800" algn="ctr">
            <a:solidFill>
              <a:srgbClr val="FF0000"/>
            </a:solidFill>
            <a:prstDash val="sysDash"/>
            <a:round/>
            <a:headEnd/>
            <a:tailEnd/>
          </a:ln>
        </p:spPr>
      </p:cxnSp>
      <p:cxnSp>
        <p:nvCxnSpPr>
          <p:cNvPr id="38930" name="Connecteur droit 158"/>
          <p:cNvCxnSpPr>
            <a:cxnSpLocks noChangeShapeType="1"/>
          </p:cNvCxnSpPr>
          <p:nvPr/>
        </p:nvCxnSpPr>
        <p:spPr bwMode="auto">
          <a:xfrm flipV="1">
            <a:off x="5246688" y="2701925"/>
            <a:ext cx="752475" cy="857250"/>
          </a:xfrm>
          <a:prstGeom prst="line">
            <a:avLst/>
          </a:prstGeom>
          <a:noFill/>
          <a:ln w="50800" algn="ctr">
            <a:solidFill>
              <a:srgbClr val="FF0000"/>
            </a:solidFill>
            <a:prstDash val="sysDash"/>
            <a:round/>
            <a:headEnd/>
            <a:tailEnd/>
          </a:ln>
        </p:spPr>
      </p:cxnSp>
      <p:cxnSp>
        <p:nvCxnSpPr>
          <p:cNvPr id="38931" name="Connecteur droit 159"/>
          <p:cNvCxnSpPr>
            <a:cxnSpLocks noChangeShapeType="1"/>
          </p:cNvCxnSpPr>
          <p:nvPr/>
        </p:nvCxnSpPr>
        <p:spPr bwMode="auto">
          <a:xfrm>
            <a:off x="3630613" y="2701925"/>
            <a:ext cx="750887" cy="857250"/>
          </a:xfrm>
          <a:prstGeom prst="line">
            <a:avLst/>
          </a:prstGeom>
          <a:noFill/>
          <a:ln w="50800" algn="ctr">
            <a:solidFill>
              <a:srgbClr val="FF0000"/>
            </a:solidFill>
            <a:prstDash val="sysDash"/>
            <a:round/>
            <a:headEnd/>
            <a:tailEnd/>
          </a:ln>
        </p:spPr>
      </p:cxnSp>
      <p:cxnSp>
        <p:nvCxnSpPr>
          <p:cNvPr id="38932" name="Connecteur droit 160"/>
          <p:cNvCxnSpPr>
            <a:cxnSpLocks noChangeShapeType="1"/>
          </p:cNvCxnSpPr>
          <p:nvPr/>
        </p:nvCxnSpPr>
        <p:spPr bwMode="auto">
          <a:xfrm flipV="1">
            <a:off x="3630613" y="2701925"/>
            <a:ext cx="750887" cy="857250"/>
          </a:xfrm>
          <a:prstGeom prst="line">
            <a:avLst/>
          </a:prstGeom>
          <a:noFill/>
          <a:ln w="50800" algn="ctr">
            <a:solidFill>
              <a:srgbClr val="FF0000"/>
            </a:solidFill>
            <a:prstDash val="sysDash"/>
            <a:round/>
            <a:headEnd/>
            <a:tailEnd/>
          </a:ln>
        </p:spPr>
      </p:cxnSp>
      <p:pic>
        <p:nvPicPr>
          <p:cNvPr id="38933" name="Picture 2"/>
          <p:cNvPicPr>
            <a:picLocks noChangeAspect="1" noChangeArrowheads="1"/>
          </p:cNvPicPr>
          <p:nvPr/>
        </p:nvPicPr>
        <p:blipFill>
          <a:blip r:embed="rId9"/>
          <a:srcRect/>
          <a:stretch>
            <a:fillRect/>
          </a:stretch>
        </p:blipFill>
        <p:spPr bwMode="auto">
          <a:xfrm>
            <a:off x="2157413" y="3605213"/>
            <a:ext cx="1871662" cy="658812"/>
          </a:xfrm>
          <a:prstGeom prst="rect">
            <a:avLst/>
          </a:prstGeom>
          <a:noFill/>
          <a:ln w="9525">
            <a:noFill/>
            <a:miter lim="800000"/>
            <a:headEnd/>
            <a:tailEnd/>
          </a:ln>
        </p:spPr>
      </p:pic>
      <p:cxnSp>
        <p:nvCxnSpPr>
          <p:cNvPr id="38934" name="Connecteur droit avec flèche 9"/>
          <p:cNvCxnSpPr>
            <a:cxnSpLocks noChangeShapeType="1"/>
          </p:cNvCxnSpPr>
          <p:nvPr/>
        </p:nvCxnSpPr>
        <p:spPr bwMode="auto">
          <a:xfrm>
            <a:off x="2603500" y="3295650"/>
            <a:ext cx="355600" cy="517525"/>
          </a:xfrm>
          <a:prstGeom prst="straightConnector1">
            <a:avLst/>
          </a:prstGeom>
          <a:noFill/>
          <a:ln w="28575" algn="ctr">
            <a:solidFill>
              <a:schemeClr val="tx1"/>
            </a:solidFill>
            <a:round/>
            <a:headEnd/>
            <a:tailEnd type="arrow" w="med" len="med"/>
          </a:ln>
        </p:spPr>
      </p:cxnSp>
      <p:cxnSp>
        <p:nvCxnSpPr>
          <p:cNvPr id="38935" name="Connecteur droit avec flèche 161"/>
          <p:cNvCxnSpPr>
            <a:cxnSpLocks noChangeShapeType="1"/>
          </p:cNvCxnSpPr>
          <p:nvPr/>
        </p:nvCxnSpPr>
        <p:spPr bwMode="auto">
          <a:xfrm flipH="1">
            <a:off x="3211513" y="3295650"/>
            <a:ext cx="419100" cy="517525"/>
          </a:xfrm>
          <a:prstGeom prst="straightConnector1">
            <a:avLst/>
          </a:prstGeom>
          <a:noFill/>
          <a:ln w="28575" algn="ctr">
            <a:solidFill>
              <a:schemeClr val="tx1"/>
            </a:solidFill>
            <a:round/>
            <a:headEnd/>
            <a:tailEnd type="arrow" w="med" len="med"/>
          </a:ln>
        </p:spPr>
      </p:cxnSp>
      <p:pic>
        <p:nvPicPr>
          <p:cNvPr id="38936" name="Picture 3"/>
          <p:cNvPicPr>
            <a:picLocks noChangeAspect="1" noChangeArrowheads="1"/>
          </p:cNvPicPr>
          <p:nvPr/>
        </p:nvPicPr>
        <p:blipFill>
          <a:blip r:embed="rId10"/>
          <a:srcRect/>
          <a:stretch>
            <a:fillRect/>
          </a:stretch>
        </p:blipFill>
        <p:spPr bwMode="auto">
          <a:xfrm>
            <a:off x="7312025" y="1828800"/>
            <a:ext cx="1019175" cy="1019175"/>
          </a:xfrm>
          <a:prstGeom prst="rect">
            <a:avLst/>
          </a:prstGeom>
          <a:noFill/>
          <a:ln w="9525">
            <a:noFill/>
            <a:miter lim="800000"/>
            <a:headEnd/>
            <a:tailEnd/>
          </a:ln>
        </p:spPr>
      </p:pic>
      <p:pic>
        <p:nvPicPr>
          <p:cNvPr id="38937" name="Picture 4"/>
          <p:cNvPicPr>
            <a:picLocks noChangeAspect="1" noChangeArrowheads="1"/>
          </p:cNvPicPr>
          <p:nvPr/>
        </p:nvPicPr>
        <p:blipFill>
          <a:blip r:embed="rId11"/>
          <a:srcRect/>
          <a:stretch>
            <a:fillRect/>
          </a:stretch>
        </p:blipFill>
        <p:spPr bwMode="auto">
          <a:xfrm>
            <a:off x="7091363" y="2936875"/>
            <a:ext cx="1460500" cy="876300"/>
          </a:xfrm>
          <a:prstGeom prst="rect">
            <a:avLst/>
          </a:prstGeom>
          <a:noFill/>
          <a:ln w="9525">
            <a:noFill/>
            <a:miter lim="800000"/>
            <a:headEnd/>
            <a:tailEnd/>
          </a:ln>
        </p:spPr>
      </p:pic>
      <p:sp>
        <p:nvSpPr>
          <p:cNvPr id="38938" name="Freeform 85"/>
          <p:cNvSpPr>
            <a:spLocks/>
          </p:cNvSpPr>
          <p:nvPr/>
        </p:nvSpPr>
        <p:spPr bwMode="gray">
          <a:xfrm>
            <a:off x="6856413" y="4060825"/>
            <a:ext cx="1652587" cy="1557338"/>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noFill/>
          <a:ln w="3175" cap="flat" cmpd="sng">
            <a:solidFill>
              <a:schemeClr val="tx1"/>
            </a:solidFill>
            <a:prstDash val="solid"/>
            <a:round/>
            <a:headEnd type="none" w="med" len="med"/>
            <a:tailEnd type="none" w="med" len="med"/>
          </a:ln>
        </p:spPr>
        <p:txBody>
          <a:bodyPr wrap="none" lIns="108000" tIns="108000" rIns="108000" bIns="108000" anchor="ctr"/>
          <a:lstStyle/>
          <a:p>
            <a:endParaRPr lang="fr-FR"/>
          </a:p>
        </p:txBody>
      </p:sp>
      <p:cxnSp>
        <p:nvCxnSpPr>
          <p:cNvPr id="38939" name="Connecteur droit avec flèche 163"/>
          <p:cNvCxnSpPr>
            <a:cxnSpLocks noChangeShapeType="1"/>
          </p:cNvCxnSpPr>
          <p:nvPr/>
        </p:nvCxnSpPr>
        <p:spPr bwMode="auto">
          <a:xfrm flipV="1">
            <a:off x="5653088" y="2520950"/>
            <a:ext cx="0" cy="398463"/>
          </a:xfrm>
          <a:prstGeom prst="straightConnector1">
            <a:avLst/>
          </a:prstGeom>
          <a:noFill/>
          <a:ln w="28575" algn="ctr">
            <a:solidFill>
              <a:schemeClr val="tx1"/>
            </a:solidFill>
            <a:round/>
            <a:headEnd/>
            <a:tailEnd type="arrow" w="med" len="med"/>
          </a:ln>
        </p:spPr>
      </p:cxnSp>
      <p:pic>
        <p:nvPicPr>
          <p:cNvPr id="38940" name="Picture 2"/>
          <p:cNvPicPr>
            <a:picLocks noChangeAspect="1" noChangeArrowheads="1"/>
          </p:cNvPicPr>
          <p:nvPr/>
        </p:nvPicPr>
        <p:blipFill>
          <a:blip r:embed="rId12"/>
          <a:srcRect/>
          <a:stretch>
            <a:fillRect/>
          </a:stretch>
        </p:blipFill>
        <p:spPr bwMode="auto">
          <a:xfrm>
            <a:off x="400050" y="2828925"/>
            <a:ext cx="863600" cy="604838"/>
          </a:xfrm>
          <a:prstGeom prst="rect">
            <a:avLst/>
          </a:prstGeom>
          <a:noFill/>
          <a:ln w="9525">
            <a:noFill/>
            <a:miter lim="800000"/>
            <a:headEnd/>
            <a:tailEnd/>
          </a:ln>
        </p:spPr>
      </p:pic>
      <p:pic>
        <p:nvPicPr>
          <p:cNvPr id="38941" name="Picture 6"/>
          <p:cNvPicPr>
            <a:picLocks noChangeAspect="1" noChangeArrowheads="1"/>
          </p:cNvPicPr>
          <p:nvPr/>
        </p:nvPicPr>
        <p:blipFill>
          <a:blip r:embed="rId13"/>
          <a:srcRect/>
          <a:stretch>
            <a:fillRect/>
          </a:stretch>
        </p:blipFill>
        <p:spPr bwMode="auto">
          <a:xfrm>
            <a:off x="400050" y="2078038"/>
            <a:ext cx="981075" cy="517525"/>
          </a:xfrm>
          <a:prstGeom prst="rect">
            <a:avLst/>
          </a:prstGeom>
          <a:noFill/>
          <a:ln w="9525">
            <a:noFill/>
            <a:miter lim="800000"/>
            <a:headEnd/>
            <a:tailEnd/>
          </a:ln>
        </p:spPr>
      </p:pic>
      <p:cxnSp>
        <p:nvCxnSpPr>
          <p:cNvPr id="38942" name="Connecteur droit 152"/>
          <p:cNvCxnSpPr>
            <a:cxnSpLocks noChangeShapeType="1"/>
          </p:cNvCxnSpPr>
          <p:nvPr/>
        </p:nvCxnSpPr>
        <p:spPr bwMode="auto">
          <a:xfrm flipV="1">
            <a:off x="473075" y="2717800"/>
            <a:ext cx="750888" cy="857250"/>
          </a:xfrm>
          <a:prstGeom prst="line">
            <a:avLst/>
          </a:prstGeom>
          <a:noFill/>
          <a:ln w="50800" algn="ctr">
            <a:solidFill>
              <a:srgbClr val="FF0000"/>
            </a:solidFill>
            <a:round/>
            <a:headEnd/>
            <a:tailEnd/>
          </a:ln>
        </p:spPr>
      </p:cxnSp>
      <p:cxnSp>
        <p:nvCxnSpPr>
          <p:cNvPr id="38943" name="Connecteur droit 4"/>
          <p:cNvCxnSpPr>
            <a:cxnSpLocks noChangeShapeType="1"/>
          </p:cNvCxnSpPr>
          <p:nvPr/>
        </p:nvCxnSpPr>
        <p:spPr bwMode="auto">
          <a:xfrm>
            <a:off x="441325" y="2698750"/>
            <a:ext cx="752475" cy="857250"/>
          </a:xfrm>
          <a:prstGeom prst="line">
            <a:avLst/>
          </a:prstGeom>
          <a:noFill/>
          <a:ln w="50800" algn="ctr">
            <a:solidFill>
              <a:srgbClr val="FF0000"/>
            </a:solidFill>
            <a:round/>
            <a:headEnd/>
            <a:tailEnd/>
          </a:ln>
        </p:spPr>
      </p:cxnSp>
      <p:sp>
        <p:nvSpPr>
          <p:cNvPr id="38944" name="Slide Number Placeholder 3"/>
          <p:cNvSpPr>
            <a:spLocks noGrp="1"/>
          </p:cNvSpPr>
          <p:nvPr>
            <p:ph type="sldNum" sz="quarter" idx="10"/>
          </p:nvPr>
        </p:nvSpPr>
        <p:spPr>
          <a:noFill/>
        </p:spPr>
        <p:txBody>
          <a:bodyPr/>
          <a:lstStyle/>
          <a:p>
            <a:fld id="{AD576F90-16C7-4827-80F9-D423F93F0B67}" type="slidenum">
              <a:rPr lang="en-US"/>
              <a:pPr/>
              <a:t>5</a:t>
            </a:fld>
            <a:r>
              <a:rPr lang="en-US"/>
              <a:t> | </a:t>
            </a:r>
            <a:r>
              <a:rPr lang="fr-FR"/>
              <a:t>Paris, 24 October 2011</a:t>
            </a:r>
            <a:endParaRPr lang="en-US"/>
          </a:p>
        </p:txBody>
      </p:sp>
      <p:cxnSp>
        <p:nvCxnSpPr>
          <p:cNvPr id="38945" name="Connecteur droit 164"/>
          <p:cNvCxnSpPr>
            <a:cxnSpLocks noChangeShapeType="1"/>
          </p:cNvCxnSpPr>
          <p:nvPr/>
        </p:nvCxnSpPr>
        <p:spPr bwMode="auto">
          <a:xfrm>
            <a:off x="6521450" y="1844675"/>
            <a:ext cx="15875" cy="3897313"/>
          </a:xfrm>
          <a:prstGeom prst="line">
            <a:avLst/>
          </a:prstGeom>
          <a:noFill/>
          <a:ln w="19050" algn="ctr">
            <a:solidFill>
              <a:schemeClr val="tx1"/>
            </a:solidFill>
            <a:prstDash val="sysDash"/>
            <a:round/>
            <a:headEnd/>
            <a:tailEnd/>
          </a:ln>
        </p:spPr>
      </p:cxn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2090738" y="0"/>
            <a:ext cx="8283575" cy="760413"/>
          </a:xfrm>
          <a:prstGeom prst="rect">
            <a:avLst/>
          </a:prstGeom>
          <a:noFill/>
          <a:ln w="9525">
            <a:noFill/>
            <a:miter lim="800000"/>
            <a:headEnd/>
            <a:tailEnd/>
          </a:ln>
        </p:spPr>
        <p:txBody>
          <a:bodyPr lIns="0" tIns="0" rIns="0" bIns="0" anchor="b"/>
          <a:lstStyle/>
          <a:p>
            <a:pPr eaLnBrk="0" hangingPunct="0">
              <a:lnSpc>
                <a:spcPct val="120000"/>
              </a:lnSpc>
              <a:spcAft>
                <a:spcPts val="1200"/>
              </a:spcAft>
            </a:pPr>
            <a:endParaRPr lang="en-GB" sz="2400"/>
          </a:p>
        </p:txBody>
      </p:sp>
      <p:sp>
        <p:nvSpPr>
          <p:cNvPr id="40962" name="Rectangle 3"/>
          <p:cNvSpPr>
            <a:spLocks noGrp="1" noChangeArrowheads="1"/>
          </p:cNvSpPr>
          <p:nvPr>
            <p:ph type="title"/>
          </p:nvPr>
        </p:nvSpPr>
        <p:spPr/>
        <p:txBody>
          <a:bodyPr/>
          <a:lstStyle/>
          <a:p>
            <a:r>
              <a:rPr lang="en-US" sz="2400" smtClean="0">
                <a:latin typeface="Arial" charset="0"/>
              </a:rPr>
              <a:t>2020 : quelle place pour l’Europe ? </a:t>
            </a:r>
          </a:p>
        </p:txBody>
      </p:sp>
      <p:pic>
        <p:nvPicPr>
          <p:cNvPr id="40963" name="Picture 4"/>
          <p:cNvPicPr>
            <a:picLocks noChangeAspect="1" noChangeArrowheads="1"/>
          </p:cNvPicPr>
          <p:nvPr/>
        </p:nvPicPr>
        <p:blipFill>
          <a:blip r:embed="rId3"/>
          <a:srcRect/>
          <a:stretch>
            <a:fillRect/>
          </a:stretch>
        </p:blipFill>
        <p:spPr bwMode="auto">
          <a:xfrm>
            <a:off x="4751388" y="2894013"/>
            <a:ext cx="1809750" cy="857250"/>
          </a:xfrm>
          <a:prstGeom prst="rect">
            <a:avLst/>
          </a:prstGeom>
          <a:noFill/>
          <a:ln w="9525">
            <a:noFill/>
            <a:miter lim="800000"/>
            <a:headEnd/>
            <a:tailEnd/>
          </a:ln>
        </p:spPr>
      </p:pic>
      <p:pic>
        <p:nvPicPr>
          <p:cNvPr id="40964" name="Picture 5"/>
          <p:cNvPicPr>
            <a:picLocks noChangeAspect="1" noChangeArrowheads="1"/>
          </p:cNvPicPr>
          <p:nvPr/>
        </p:nvPicPr>
        <p:blipFill>
          <a:blip r:embed="rId4"/>
          <a:srcRect/>
          <a:stretch>
            <a:fillRect/>
          </a:stretch>
        </p:blipFill>
        <p:spPr bwMode="auto">
          <a:xfrm>
            <a:off x="2792413" y="2776538"/>
            <a:ext cx="1160462" cy="1160462"/>
          </a:xfrm>
          <a:prstGeom prst="rect">
            <a:avLst/>
          </a:prstGeom>
          <a:noFill/>
          <a:ln w="9525">
            <a:noFill/>
            <a:miter lim="800000"/>
            <a:headEnd/>
            <a:tailEnd/>
          </a:ln>
        </p:spPr>
      </p:pic>
      <p:sp>
        <p:nvSpPr>
          <p:cNvPr id="40965" name="Text Box 160"/>
          <p:cNvSpPr txBox="1">
            <a:spLocks noChangeArrowheads="1"/>
          </p:cNvSpPr>
          <p:nvPr/>
        </p:nvSpPr>
        <p:spPr bwMode="gray">
          <a:xfrm>
            <a:off x="204788" y="1303338"/>
            <a:ext cx="4065587" cy="1146175"/>
          </a:xfrm>
          <a:prstGeom prst="rect">
            <a:avLst/>
          </a:prstGeom>
          <a:noFill/>
          <a:ln w="28575" algn="ctr">
            <a:noFill/>
            <a:miter lim="800000"/>
            <a:headEnd/>
            <a:tailEnd/>
          </a:ln>
        </p:spPr>
        <p:txBody>
          <a:bodyPr wrap="none" lIns="108000" tIns="108000" rIns="108000" bIns="108000">
            <a:spAutoFit/>
          </a:bodyPr>
          <a:lstStyle/>
          <a:p>
            <a:pPr algn="ctr" eaLnBrk="0" hangingPunct="0">
              <a:lnSpc>
                <a:spcPct val="90000"/>
              </a:lnSpc>
              <a:spcAft>
                <a:spcPts val="1200"/>
              </a:spcAft>
              <a:buClr>
                <a:schemeClr val="bg1"/>
              </a:buClr>
              <a:buFont typeface="Times New Roman" pitchFamily="18" charset="0"/>
              <a:buNone/>
            </a:pPr>
            <a:r>
              <a:rPr lang="fr-FR" sz="2800"/>
              <a:t>Innovation de rupture : </a:t>
            </a:r>
          </a:p>
          <a:p>
            <a:pPr algn="ctr" eaLnBrk="0" hangingPunct="0">
              <a:lnSpc>
                <a:spcPct val="90000"/>
              </a:lnSpc>
              <a:spcAft>
                <a:spcPts val="1200"/>
              </a:spcAft>
              <a:buClr>
                <a:schemeClr val="bg1"/>
              </a:buClr>
              <a:buFont typeface="Times New Roman" pitchFamily="18" charset="0"/>
              <a:buNone/>
            </a:pPr>
            <a:r>
              <a:rPr lang="fr-FR" sz="2800"/>
              <a:t>Leadership US</a:t>
            </a:r>
          </a:p>
        </p:txBody>
      </p:sp>
      <p:grpSp>
        <p:nvGrpSpPr>
          <p:cNvPr id="2" name="Groupe 1"/>
          <p:cNvGrpSpPr/>
          <p:nvPr/>
        </p:nvGrpSpPr>
        <p:grpSpPr>
          <a:xfrm>
            <a:off x="458866" y="4075611"/>
            <a:ext cx="2499613" cy="2126539"/>
            <a:chOff x="2755702" y="4249976"/>
            <a:chExt cx="1429569" cy="1213736"/>
          </a:xfrm>
          <a:noFill/>
        </p:grpSpPr>
        <p:sp>
          <p:nvSpPr>
            <p:cNvPr id="83" name="Freeform 232"/>
            <p:cNvSpPr>
              <a:spLocks/>
            </p:cNvSpPr>
            <p:nvPr/>
          </p:nvSpPr>
          <p:spPr bwMode="auto">
            <a:xfrm>
              <a:off x="3108672" y="4357218"/>
              <a:ext cx="1076599" cy="805554"/>
            </a:xfrm>
            <a:custGeom>
              <a:avLst/>
              <a:gdLst/>
              <a:ahLst/>
              <a:cxnLst>
                <a:cxn ang="0">
                  <a:pos x="4118" y="1024"/>
                </a:cxn>
                <a:cxn ang="0">
                  <a:pos x="5870" y="768"/>
                </a:cxn>
                <a:cxn ang="0">
                  <a:pos x="5219" y="1148"/>
                </a:cxn>
                <a:cxn ang="0">
                  <a:pos x="6483" y="553"/>
                </a:cxn>
                <a:cxn ang="0">
                  <a:pos x="6740" y="1668"/>
                </a:cxn>
                <a:cxn ang="0">
                  <a:pos x="8454" y="2477"/>
                </a:cxn>
                <a:cxn ang="0">
                  <a:pos x="9362" y="3501"/>
                </a:cxn>
                <a:cxn ang="0">
                  <a:pos x="9656" y="4352"/>
                </a:cxn>
                <a:cxn ang="0">
                  <a:pos x="9887" y="3501"/>
                </a:cxn>
                <a:cxn ang="0">
                  <a:pos x="10989" y="3931"/>
                </a:cxn>
                <a:cxn ang="0">
                  <a:pos x="12253" y="4525"/>
                </a:cxn>
                <a:cxn ang="0">
                  <a:pos x="12666" y="4352"/>
                </a:cxn>
                <a:cxn ang="0">
                  <a:pos x="12509" y="5078"/>
                </a:cxn>
                <a:cxn ang="0">
                  <a:pos x="13091" y="4145"/>
                </a:cxn>
                <a:cxn ang="0">
                  <a:pos x="13548" y="3625"/>
                </a:cxn>
                <a:cxn ang="0">
                  <a:pos x="13217" y="2898"/>
                </a:cxn>
                <a:cxn ang="0">
                  <a:pos x="13773" y="2263"/>
                </a:cxn>
                <a:cxn ang="0">
                  <a:pos x="14124" y="3369"/>
                </a:cxn>
                <a:cxn ang="0">
                  <a:pos x="14161" y="3840"/>
                </a:cxn>
                <a:cxn ang="0">
                  <a:pos x="14324" y="4905"/>
                </a:cxn>
                <a:cxn ang="0">
                  <a:pos x="15388" y="4013"/>
                </a:cxn>
                <a:cxn ang="0">
                  <a:pos x="16008" y="4955"/>
                </a:cxn>
                <a:cxn ang="0">
                  <a:pos x="14906" y="5632"/>
                </a:cxn>
                <a:cxn ang="0">
                  <a:pos x="13805" y="6532"/>
                </a:cxn>
                <a:cxn ang="0">
                  <a:pos x="13379" y="7424"/>
                </a:cxn>
                <a:cxn ang="0">
                  <a:pos x="12178" y="7300"/>
                </a:cxn>
                <a:cxn ang="0">
                  <a:pos x="11602" y="8885"/>
                </a:cxn>
                <a:cxn ang="0">
                  <a:pos x="11145" y="11709"/>
                </a:cxn>
                <a:cxn ang="0">
                  <a:pos x="12804" y="13022"/>
                </a:cxn>
                <a:cxn ang="0">
                  <a:pos x="13548" y="15376"/>
                </a:cxn>
                <a:cxn ang="0">
                  <a:pos x="14969" y="12989"/>
                </a:cxn>
                <a:cxn ang="0">
                  <a:pos x="15519" y="9529"/>
                </a:cxn>
                <a:cxn ang="0">
                  <a:pos x="16915" y="9992"/>
                </a:cxn>
                <a:cxn ang="0">
                  <a:pos x="16946" y="11536"/>
                </a:cxn>
                <a:cxn ang="0">
                  <a:pos x="18536" y="10760"/>
                </a:cxn>
                <a:cxn ang="0">
                  <a:pos x="19675" y="14269"/>
                </a:cxn>
                <a:cxn ang="0">
                  <a:pos x="19637" y="14913"/>
                </a:cxn>
                <a:cxn ang="0">
                  <a:pos x="18667" y="16491"/>
                </a:cxn>
                <a:cxn ang="0">
                  <a:pos x="16915" y="16837"/>
                </a:cxn>
                <a:cxn ang="0">
                  <a:pos x="17040" y="17647"/>
                </a:cxn>
                <a:cxn ang="0">
                  <a:pos x="17109" y="19306"/>
                </a:cxn>
                <a:cxn ang="0">
                  <a:pos x="17109" y="18761"/>
                </a:cxn>
                <a:cxn ang="0">
                  <a:pos x="16108" y="17812"/>
                </a:cxn>
                <a:cxn ang="0">
                  <a:pos x="13642" y="19100"/>
                </a:cxn>
                <a:cxn ang="0">
                  <a:pos x="13185" y="19653"/>
                </a:cxn>
                <a:cxn ang="0">
                  <a:pos x="12509" y="19306"/>
                </a:cxn>
                <a:cxn ang="0">
                  <a:pos x="13091" y="18629"/>
                </a:cxn>
                <a:cxn ang="0">
                  <a:pos x="11859" y="17044"/>
                </a:cxn>
                <a:cxn ang="0">
                  <a:pos x="10144" y="16573"/>
                </a:cxn>
                <a:cxn ang="0">
                  <a:pos x="9618" y="15723"/>
                </a:cxn>
                <a:cxn ang="0">
                  <a:pos x="1358" y="13501"/>
                </a:cxn>
                <a:cxn ang="0">
                  <a:pos x="1621" y="10462"/>
                </a:cxn>
                <a:cxn ang="0">
                  <a:pos x="870" y="7605"/>
                </a:cxn>
                <a:cxn ang="0">
                  <a:pos x="1909" y="2139"/>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4" name="Freeform 270"/>
            <p:cNvSpPr>
              <a:spLocks/>
            </p:cNvSpPr>
            <p:nvPr/>
          </p:nvSpPr>
          <p:spPr bwMode="auto">
            <a:xfrm>
              <a:off x="3151634" y="4965748"/>
              <a:ext cx="841567" cy="497964"/>
            </a:xfrm>
            <a:custGeom>
              <a:avLst/>
              <a:gdLst/>
              <a:ahLst/>
              <a:cxnLst>
                <a:cxn ang="0">
                  <a:pos x="11494" y="1176"/>
                </a:cxn>
                <a:cxn ang="0">
                  <a:pos x="11694" y="2071"/>
                </a:cxn>
                <a:cxn ang="0">
                  <a:pos x="12070" y="2565"/>
                </a:cxn>
                <a:cxn ang="0">
                  <a:pos x="12479" y="2979"/>
                </a:cxn>
                <a:cxn ang="0">
                  <a:pos x="11950" y="3794"/>
                </a:cxn>
                <a:cxn ang="0">
                  <a:pos x="12815" y="3794"/>
                </a:cxn>
                <a:cxn ang="0">
                  <a:pos x="13144" y="3527"/>
                </a:cxn>
                <a:cxn ang="0">
                  <a:pos x="13360" y="4075"/>
                </a:cxn>
                <a:cxn ang="0">
                  <a:pos x="14145" y="4008"/>
                </a:cxn>
                <a:cxn ang="0">
                  <a:pos x="14441" y="4703"/>
                </a:cxn>
                <a:cxn ang="0">
                  <a:pos x="13480" y="4770"/>
                </a:cxn>
                <a:cxn ang="0">
                  <a:pos x="13024" y="6146"/>
                </a:cxn>
                <a:cxn ang="0">
                  <a:pos x="12815" y="8016"/>
                </a:cxn>
                <a:cxn ang="0">
                  <a:pos x="13264" y="6907"/>
                </a:cxn>
                <a:cxn ang="0">
                  <a:pos x="13769" y="5464"/>
                </a:cxn>
                <a:cxn ang="0">
                  <a:pos x="14145" y="4916"/>
                </a:cxn>
                <a:cxn ang="0">
                  <a:pos x="14345" y="6226"/>
                </a:cxn>
                <a:cxn ang="0">
                  <a:pos x="14642" y="6359"/>
                </a:cxn>
                <a:cxn ang="0">
                  <a:pos x="14441" y="7615"/>
                </a:cxn>
                <a:cxn ang="0">
                  <a:pos x="15226" y="8363"/>
                </a:cxn>
                <a:cxn ang="0">
                  <a:pos x="15843" y="7321"/>
                </a:cxn>
                <a:cxn ang="0">
                  <a:pos x="16636" y="6987"/>
                </a:cxn>
                <a:cxn ang="0">
                  <a:pos x="18502" y="5878"/>
                </a:cxn>
                <a:cxn ang="0">
                  <a:pos x="19584" y="4342"/>
                </a:cxn>
                <a:cxn ang="0">
                  <a:pos x="19784" y="5464"/>
                </a:cxn>
                <a:cxn ang="0">
                  <a:pos x="19455" y="6440"/>
                </a:cxn>
                <a:cxn ang="0">
                  <a:pos x="18502" y="8016"/>
                </a:cxn>
                <a:cxn ang="0">
                  <a:pos x="18783" y="8577"/>
                </a:cxn>
                <a:cxn ang="0">
                  <a:pos x="17461" y="9058"/>
                </a:cxn>
                <a:cxn ang="0">
                  <a:pos x="17253" y="9339"/>
                </a:cxn>
                <a:cxn ang="0">
                  <a:pos x="16916" y="10514"/>
                </a:cxn>
                <a:cxn ang="0">
                  <a:pos x="16756" y="10701"/>
                </a:cxn>
                <a:cxn ang="0">
                  <a:pos x="16388" y="10514"/>
                </a:cxn>
                <a:cxn ang="0">
                  <a:pos x="16211" y="10915"/>
                </a:cxn>
                <a:cxn ang="0">
                  <a:pos x="16211" y="11476"/>
                </a:cxn>
                <a:cxn ang="0">
                  <a:pos x="16388" y="12585"/>
                </a:cxn>
                <a:cxn ang="0">
                  <a:pos x="16051" y="12585"/>
                </a:cxn>
                <a:cxn ang="0">
                  <a:pos x="15963" y="13066"/>
                </a:cxn>
                <a:cxn ang="0">
                  <a:pos x="14970" y="14522"/>
                </a:cxn>
                <a:cxn ang="0">
                  <a:pos x="14145" y="17088"/>
                </a:cxn>
                <a:cxn ang="0">
                  <a:pos x="14145" y="19987"/>
                </a:cxn>
                <a:cxn ang="0">
                  <a:pos x="13560" y="18731"/>
                </a:cxn>
                <a:cxn ang="0">
                  <a:pos x="13480" y="17635"/>
                </a:cxn>
                <a:cxn ang="0">
                  <a:pos x="12687" y="16927"/>
                </a:cxn>
                <a:cxn ang="0">
                  <a:pos x="11742" y="16326"/>
                </a:cxn>
                <a:cxn ang="0">
                  <a:pos x="11197" y="16727"/>
                </a:cxn>
                <a:cxn ang="0">
                  <a:pos x="10453" y="16874"/>
                </a:cxn>
                <a:cxn ang="0">
                  <a:pos x="9083" y="17141"/>
                </a:cxn>
                <a:cxn ang="0">
                  <a:pos x="8250" y="19078"/>
                </a:cxn>
                <a:cxn ang="0">
                  <a:pos x="7505" y="18049"/>
                </a:cxn>
                <a:cxn ang="0">
                  <a:pos x="6712" y="16379"/>
                </a:cxn>
                <a:cxn ang="0">
                  <a:pos x="5847" y="15832"/>
                </a:cxn>
                <a:cxn ang="0">
                  <a:pos x="4766" y="15150"/>
                </a:cxn>
                <a:cxn ang="0">
                  <a:pos x="2491" y="13975"/>
                </a:cxn>
                <a:cxn ang="0">
                  <a:pos x="1370" y="12933"/>
                </a:cxn>
                <a:cxn ang="0">
                  <a:pos x="705" y="11824"/>
                </a:cxn>
                <a:cxn ang="0">
                  <a:pos x="328" y="10367"/>
                </a:cxn>
                <a:cxn ang="0">
                  <a:pos x="408" y="9472"/>
                </a:cxn>
                <a:cxn ang="0">
                  <a:pos x="80" y="8016"/>
                </a:cxn>
                <a:cxn ang="0">
                  <a:pos x="288" y="5464"/>
                </a:cxn>
                <a:cxn ang="0">
                  <a:pos x="1081" y="2004"/>
                </a:cxn>
                <a:cxn ang="0">
                  <a:pos x="1618" y="1309"/>
                </a:cxn>
                <a:cxn ang="0">
                  <a:pos x="1898" y="414"/>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5" name="Freeform 271"/>
            <p:cNvSpPr>
              <a:spLocks/>
            </p:cNvSpPr>
            <p:nvPr/>
          </p:nvSpPr>
          <p:spPr bwMode="auto">
            <a:xfrm>
              <a:off x="2755702" y="4249976"/>
              <a:ext cx="527348" cy="557819"/>
            </a:xfrm>
            <a:custGeom>
              <a:avLst/>
              <a:gdLst/>
              <a:ahLst/>
              <a:cxnLst>
                <a:cxn ang="0">
                  <a:pos x="14160" y="13683"/>
                </a:cxn>
                <a:cxn ang="0">
                  <a:pos x="15553" y="14684"/>
                </a:cxn>
                <a:cxn ang="0">
                  <a:pos x="16358" y="18451"/>
                </a:cxn>
                <a:cxn ang="0">
                  <a:pos x="15821" y="19988"/>
                </a:cxn>
                <a:cxn ang="0">
                  <a:pos x="15821" y="18868"/>
                </a:cxn>
                <a:cxn ang="0">
                  <a:pos x="15821" y="18379"/>
                </a:cxn>
                <a:cxn ang="0">
                  <a:pos x="15489" y="17461"/>
                </a:cxn>
                <a:cxn ang="0">
                  <a:pos x="15489" y="16603"/>
                </a:cxn>
                <a:cxn ang="0">
                  <a:pos x="15489" y="15292"/>
                </a:cxn>
                <a:cxn ang="0">
                  <a:pos x="14760" y="15673"/>
                </a:cxn>
                <a:cxn ang="0">
                  <a:pos x="14109" y="15852"/>
                </a:cxn>
                <a:cxn ang="0">
                  <a:pos x="13431" y="14553"/>
                </a:cxn>
                <a:cxn ang="0">
                  <a:pos x="13955" y="14243"/>
                </a:cxn>
                <a:cxn ang="0">
                  <a:pos x="12907" y="14064"/>
                </a:cxn>
                <a:cxn ang="0">
                  <a:pos x="11655" y="13564"/>
                </a:cxn>
                <a:cxn ang="0">
                  <a:pos x="11182" y="13075"/>
                </a:cxn>
                <a:cxn ang="0">
                  <a:pos x="11131" y="12217"/>
                </a:cxn>
                <a:cxn ang="0">
                  <a:pos x="10006" y="12217"/>
                </a:cxn>
                <a:cxn ang="0">
                  <a:pos x="8869" y="13075"/>
                </a:cxn>
                <a:cxn ang="0">
                  <a:pos x="7348" y="13504"/>
                </a:cxn>
                <a:cxn ang="0">
                  <a:pos x="7872" y="12765"/>
                </a:cxn>
                <a:cxn ang="0">
                  <a:pos x="9406" y="11955"/>
                </a:cxn>
                <a:cxn ang="0">
                  <a:pos x="9278" y="11418"/>
                </a:cxn>
                <a:cxn ang="0">
                  <a:pos x="7348" y="12467"/>
                </a:cxn>
                <a:cxn ang="0">
                  <a:pos x="5955" y="13564"/>
                </a:cxn>
                <a:cxn ang="0">
                  <a:pos x="4575" y="14875"/>
                </a:cxn>
                <a:cxn ang="0">
                  <a:pos x="1917" y="16460"/>
                </a:cxn>
                <a:cxn ang="0">
                  <a:pos x="204" y="16841"/>
                </a:cxn>
                <a:cxn ang="0">
                  <a:pos x="0" y="16651"/>
                </a:cxn>
                <a:cxn ang="0">
                  <a:pos x="728" y="16341"/>
                </a:cxn>
                <a:cxn ang="0">
                  <a:pos x="1073" y="16162"/>
                </a:cxn>
                <a:cxn ang="0">
                  <a:pos x="2645" y="15173"/>
                </a:cxn>
                <a:cxn ang="0">
                  <a:pos x="3706" y="14195"/>
                </a:cxn>
                <a:cxn ang="0">
                  <a:pos x="3847" y="13075"/>
                </a:cxn>
                <a:cxn ang="0">
                  <a:pos x="2850" y="12956"/>
                </a:cxn>
                <a:cxn ang="0">
                  <a:pos x="2121" y="12706"/>
                </a:cxn>
                <a:cxn ang="0">
                  <a:pos x="1994" y="11776"/>
                </a:cxn>
                <a:cxn ang="0">
                  <a:pos x="1789" y="10489"/>
                </a:cxn>
                <a:cxn ang="0">
                  <a:pos x="2645" y="10179"/>
                </a:cxn>
                <a:cxn ang="0">
                  <a:pos x="1649" y="9809"/>
                </a:cxn>
                <a:cxn ang="0">
                  <a:pos x="2326" y="8880"/>
                </a:cxn>
                <a:cxn ang="0">
                  <a:pos x="3578" y="7890"/>
                </a:cxn>
                <a:cxn ang="0">
                  <a:pos x="4971" y="7712"/>
                </a:cxn>
                <a:cxn ang="0">
                  <a:pos x="6160" y="6722"/>
                </a:cxn>
                <a:cxn ang="0">
                  <a:pos x="5559" y="6603"/>
                </a:cxn>
                <a:cxn ang="0">
                  <a:pos x="4051" y="5793"/>
                </a:cxn>
                <a:cxn ang="0">
                  <a:pos x="4703" y="5304"/>
                </a:cxn>
                <a:cxn ang="0">
                  <a:pos x="4051" y="4505"/>
                </a:cxn>
                <a:cxn ang="0">
                  <a:pos x="5431" y="4017"/>
                </a:cxn>
                <a:cxn ang="0">
                  <a:pos x="6952" y="3695"/>
                </a:cxn>
                <a:cxn ang="0">
                  <a:pos x="7744" y="4505"/>
                </a:cxn>
                <a:cxn ang="0">
                  <a:pos x="7553" y="4315"/>
                </a:cxn>
                <a:cxn ang="0">
                  <a:pos x="8077" y="4374"/>
                </a:cxn>
                <a:cxn ang="0">
                  <a:pos x="8000" y="3886"/>
                </a:cxn>
                <a:cxn ang="0">
                  <a:pos x="7348" y="1538"/>
                </a:cxn>
                <a:cxn ang="0">
                  <a:pos x="9137" y="1287"/>
                </a:cxn>
                <a:cxn ang="0">
                  <a:pos x="12575" y="238"/>
                </a:cxn>
                <a:cxn ang="0">
                  <a:pos x="13380" y="0"/>
                </a:cxn>
                <a:cxn ang="0">
                  <a:pos x="14505" y="608"/>
                </a:cxn>
                <a:cxn ang="0">
                  <a:pos x="15885" y="918"/>
                </a:cxn>
                <a:cxn ang="0">
                  <a:pos x="15885" y="1538"/>
                </a:cxn>
                <a:cxn ang="0">
                  <a:pos x="17214" y="1776"/>
                </a:cxn>
                <a:cxn ang="0">
                  <a:pos x="18134" y="2527"/>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grpSp>
      <p:grpSp>
        <p:nvGrpSpPr>
          <p:cNvPr id="87" name="Group 82"/>
          <p:cNvGrpSpPr>
            <a:grpSpLocks/>
          </p:cNvGrpSpPr>
          <p:nvPr/>
        </p:nvGrpSpPr>
        <p:grpSpPr bwMode="auto">
          <a:xfrm>
            <a:off x="3880242" y="3923723"/>
            <a:ext cx="1737310" cy="2150529"/>
            <a:chOff x="4495" y="1288"/>
            <a:chExt cx="1994" cy="2483"/>
          </a:xfrm>
          <a:noFill/>
        </p:grpSpPr>
        <p:sp>
          <p:nvSpPr>
            <p:cNvPr id="88" name="Freeform 83"/>
            <p:cNvSpPr>
              <a:spLocks/>
            </p:cNvSpPr>
            <p:nvPr/>
          </p:nvSpPr>
          <p:spPr bwMode="auto">
            <a:xfrm rot="290145">
              <a:off x="5896" y="3315"/>
              <a:ext cx="98" cy="179"/>
            </a:xfrm>
            <a:custGeom>
              <a:avLst/>
              <a:gdLst/>
              <a:ahLst/>
              <a:cxnLst>
                <a:cxn ang="0">
                  <a:pos x="0" y="4940"/>
                </a:cxn>
                <a:cxn ang="0">
                  <a:pos x="3810" y="1928"/>
                </a:cxn>
                <a:cxn ang="0">
                  <a:pos x="7381" y="0"/>
                </a:cxn>
                <a:cxn ang="0">
                  <a:pos x="15952" y="3133"/>
                </a:cxn>
                <a:cxn ang="0">
                  <a:pos x="15952" y="4940"/>
                </a:cxn>
                <a:cxn ang="0">
                  <a:pos x="15952" y="6145"/>
                </a:cxn>
                <a:cxn ang="0">
                  <a:pos x="15952" y="8072"/>
                </a:cxn>
                <a:cxn ang="0">
                  <a:pos x="17381" y="9880"/>
                </a:cxn>
                <a:cxn ang="0">
                  <a:pos x="19762" y="13012"/>
                </a:cxn>
                <a:cxn ang="0">
                  <a:pos x="15952" y="17952"/>
                </a:cxn>
                <a:cxn ang="0">
                  <a:pos x="11190" y="19880"/>
                </a:cxn>
                <a:cxn ang="0">
                  <a:pos x="11190" y="19277"/>
                </a:cxn>
                <a:cxn ang="0">
                  <a:pos x="7381" y="16747"/>
                </a:cxn>
                <a:cxn ang="0">
                  <a:pos x="1429" y="14940"/>
                </a:cxn>
                <a:cxn ang="0">
                  <a:pos x="3810" y="14940"/>
                </a:cxn>
                <a:cxn ang="0">
                  <a:pos x="3810" y="11807"/>
                </a:cxn>
                <a:cxn ang="0">
                  <a:pos x="4762" y="11084"/>
                </a:cxn>
                <a:cxn ang="0">
                  <a:pos x="3810" y="9880"/>
                </a:cxn>
                <a:cxn ang="0">
                  <a:pos x="3810" y="6867"/>
                </a:cxn>
                <a:cxn ang="0">
                  <a:pos x="0" y="4940"/>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89" name="Freeform 84"/>
            <p:cNvSpPr>
              <a:spLocks/>
            </p:cNvSpPr>
            <p:nvPr/>
          </p:nvSpPr>
          <p:spPr bwMode="auto">
            <a:xfrm rot="290145">
              <a:off x="5150" y="2719"/>
              <a:ext cx="176" cy="119"/>
            </a:xfrm>
            <a:custGeom>
              <a:avLst/>
              <a:gdLst/>
              <a:ahLst/>
              <a:cxnLst>
                <a:cxn ang="0">
                  <a:pos x="0" y="3670"/>
                </a:cxn>
                <a:cxn ang="0">
                  <a:pos x="3421" y="734"/>
                </a:cxn>
                <a:cxn ang="0">
                  <a:pos x="4868" y="734"/>
                </a:cxn>
                <a:cxn ang="0">
                  <a:pos x="5395" y="2936"/>
                </a:cxn>
                <a:cxn ang="0">
                  <a:pos x="6711" y="734"/>
                </a:cxn>
                <a:cxn ang="0">
                  <a:pos x="8816" y="0"/>
                </a:cxn>
                <a:cxn ang="0">
                  <a:pos x="10921" y="0"/>
                </a:cxn>
                <a:cxn ang="0">
                  <a:pos x="13684" y="734"/>
                </a:cxn>
                <a:cxn ang="0">
                  <a:pos x="16447" y="2936"/>
                </a:cxn>
                <a:cxn ang="0">
                  <a:pos x="15789" y="5688"/>
                </a:cxn>
                <a:cxn ang="0">
                  <a:pos x="19079" y="7523"/>
                </a:cxn>
                <a:cxn ang="0">
                  <a:pos x="19868" y="12294"/>
                </a:cxn>
                <a:cxn ang="0">
                  <a:pos x="17763" y="13211"/>
                </a:cxn>
                <a:cxn ang="0">
                  <a:pos x="16447" y="15046"/>
                </a:cxn>
                <a:cxn ang="0">
                  <a:pos x="16447" y="19817"/>
                </a:cxn>
                <a:cxn ang="0">
                  <a:pos x="15789" y="19817"/>
                </a:cxn>
                <a:cxn ang="0">
                  <a:pos x="12368" y="17982"/>
                </a:cxn>
                <a:cxn ang="0">
                  <a:pos x="10921" y="13211"/>
                </a:cxn>
                <a:cxn ang="0">
                  <a:pos x="10263" y="16147"/>
                </a:cxn>
                <a:cxn ang="0">
                  <a:pos x="5395" y="10459"/>
                </a:cxn>
                <a:cxn ang="0">
                  <a:pos x="4868" y="8624"/>
                </a:cxn>
                <a:cxn ang="0">
                  <a:pos x="3421" y="5688"/>
                </a:cxn>
                <a:cxn ang="0">
                  <a:pos x="2105" y="7523"/>
                </a:cxn>
                <a:cxn ang="0">
                  <a:pos x="0" y="5688"/>
                </a:cxn>
                <a:cxn ang="0">
                  <a:pos x="0" y="3670"/>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0" name="Freeform 85"/>
            <p:cNvSpPr>
              <a:spLocks/>
            </p:cNvSpPr>
            <p:nvPr/>
          </p:nvSpPr>
          <p:spPr bwMode="auto">
            <a:xfrm rot="290145">
              <a:off x="6065" y="3250"/>
              <a:ext cx="284" cy="169"/>
            </a:xfrm>
            <a:custGeom>
              <a:avLst/>
              <a:gdLst/>
              <a:ahLst/>
              <a:cxnLst>
                <a:cxn ang="0">
                  <a:pos x="0" y="0"/>
                </a:cxn>
                <a:cxn ang="0">
                  <a:pos x="1306" y="513"/>
                </a:cxn>
                <a:cxn ang="0">
                  <a:pos x="898" y="1795"/>
                </a:cxn>
                <a:cxn ang="0">
                  <a:pos x="898" y="3333"/>
                </a:cxn>
                <a:cxn ang="0">
                  <a:pos x="3020" y="1795"/>
                </a:cxn>
                <a:cxn ang="0">
                  <a:pos x="4653" y="3333"/>
                </a:cxn>
                <a:cxn ang="0">
                  <a:pos x="5551" y="3333"/>
                </a:cxn>
                <a:cxn ang="0">
                  <a:pos x="7673" y="3333"/>
                </a:cxn>
                <a:cxn ang="0">
                  <a:pos x="9714" y="3846"/>
                </a:cxn>
                <a:cxn ang="0">
                  <a:pos x="10204" y="3333"/>
                </a:cxn>
                <a:cxn ang="0">
                  <a:pos x="11837" y="1795"/>
                </a:cxn>
                <a:cxn ang="0">
                  <a:pos x="15265" y="0"/>
                </a:cxn>
                <a:cxn ang="0">
                  <a:pos x="15673" y="513"/>
                </a:cxn>
                <a:cxn ang="0">
                  <a:pos x="18612" y="513"/>
                </a:cxn>
                <a:cxn ang="0">
                  <a:pos x="19020" y="1795"/>
                </a:cxn>
                <a:cxn ang="0">
                  <a:pos x="19918" y="1795"/>
                </a:cxn>
                <a:cxn ang="0">
                  <a:pos x="19918" y="5256"/>
                </a:cxn>
                <a:cxn ang="0">
                  <a:pos x="19020" y="5256"/>
                </a:cxn>
                <a:cxn ang="0">
                  <a:pos x="17714" y="7308"/>
                </a:cxn>
                <a:cxn ang="0">
                  <a:pos x="18612" y="10513"/>
                </a:cxn>
                <a:cxn ang="0">
                  <a:pos x="17388" y="11795"/>
                </a:cxn>
                <a:cxn ang="0">
                  <a:pos x="19020" y="14615"/>
                </a:cxn>
                <a:cxn ang="0">
                  <a:pos x="17714" y="14615"/>
                </a:cxn>
                <a:cxn ang="0">
                  <a:pos x="16571" y="13846"/>
                </a:cxn>
                <a:cxn ang="0">
                  <a:pos x="13551" y="15897"/>
                </a:cxn>
                <a:cxn ang="0">
                  <a:pos x="13061" y="15897"/>
                </a:cxn>
                <a:cxn ang="0">
                  <a:pos x="13061" y="19103"/>
                </a:cxn>
                <a:cxn ang="0">
                  <a:pos x="11020" y="19872"/>
                </a:cxn>
                <a:cxn ang="0">
                  <a:pos x="9714" y="19103"/>
                </a:cxn>
                <a:cxn ang="0">
                  <a:pos x="8490" y="19103"/>
                </a:cxn>
                <a:cxn ang="0">
                  <a:pos x="7673" y="17821"/>
                </a:cxn>
                <a:cxn ang="0">
                  <a:pos x="2204" y="19103"/>
                </a:cxn>
                <a:cxn ang="0">
                  <a:pos x="2204" y="15897"/>
                </a:cxn>
                <a:cxn ang="0">
                  <a:pos x="0" y="12564"/>
                </a:cxn>
                <a:cxn ang="0">
                  <a:pos x="898" y="11795"/>
                </a:cxn>
                <a:cxn ang="0">
                  <a:pos x="0" y="10513"/>
                </a:cxn>
                <a:cxn ang="0">
                  <a:pos x="0" y="9231"/>
                </a:cxn>
                <a:cxn ang="0">
                  <a:pos x="898" y="8590"/>
                </a:cxn>
                <a:cxn ang="0">
                  <a:pos x="1306" y="7308"/>
                </a:cxn>
                <a:cxn ang="0">
                  <a:pos x="898" y="5897"/>
                </a:cxn>
                <a:cxn ang="0">
                  <a:pos x="0" y="3846"/>
                </a:cxn>
                <a:cxn ang="0">
                  <a:pos x="0" y="0"/>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1" name="Freeform 86"/>
            <p:cNvSpPr>
              <a:spLocks/>
            </p:cNvSpPr>
            <p:nvPr/>
          </p:nvSpPr>
          <p:spPr bwMode="auto">
            <a:xfrm rot="290145">
              <a:off x="5426" y="2359"/>
              <a:ext cx="128" cy="147"/>
            </a:xfrm>
            <a:custGeom>
              <a:avLst/>
              <a:gdLst/>
              <a:ahLst/>
              <a:cxnLst>
                <a:cxn ang="0">
                  <a:pos x="2569" y="19111"/>
                </a:cxn>
                <a:cxn ang="0">
                  <a:pos x="2569" y="13778"/>
                </a:cxn>
                <a:cxn ang="0">
                  <a:pos x="734" y="12296"/>
                </a:cxn>
                <a:cxn ang="0">
                  <a:pos x="0" y="13778"/>
                </a:cxn>
                <a:cxn ang="0">
                  <a:pos x="0" y="7556"/>
                </a:cxn>
                <a:cxn ang="0">
                  <a:pos x="0" y="3852"/>
                </a:cxn>
                <a:cxn ang="0">
                  <a:pos x="2569" y="5333"/>
                </a:cxn>
                <a:cxn ang="0">
                  <a:pos x="3670" y="1481"/>
                </a:cxn>
                <a:cxn ang="0">
                  <a:pos x="7523" y="2963"/>
                </a:cxn>
                <a:cxn ang="0">
                  <a:pos x="7523" y="0"/>
                </a:cxn>
                <a:cxn ang="0">
                  <a:pos x="13211" y="0"/>
                </a:cxn>
                <a:cxn ang="0">
                  <a:pos x="15963" y="3852"/>
                </a:cxn>
                <a:cxn ang="0">
                  <a:pos x="19817" y="5333"/>
                </a:cxn>
                <a:cxn ang="0">
                  <a:pos x="17982" y="7556"/>
                </a:cxn>
                <a:cxn ang="0">
                  <a:pos x="15046" y="7556"/>
                </a:cxn>
                <a:cxn ang="0">
                  <a:pos x="15046" y="9037"/>
                </a:cxn>
                <a:cxn ang="0">
                  <a:pos x="15046" y="9926"/>
                </a:cxn>
                <a:cxn ang="0">
                  <a:pos x="13211" y="12296"/>
                </a:cxn>
                <a:cxn ang="0">
                  <a:pos x="10459" y="13778"/>
                </a:cxn>
                <a:cxn ang="0">
                  <a:pos x="10459" y="17630"/>
                </a:cxn>
                <a:cxn ang="0">
                  <a:pos x="10459" y="19852"/>
                </a:cxn>
                <a:cxn ang="0">
                  <a:pos x="7523" y="19852"/>
                </a:cxn>
                <a:cxn ang="0">
                  <a:pos x="2569" y="19111"/>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2" name="Freeform 87"/>
            <p:cNvSpPr>
              <a:spLocks/>
            </p:cNvSpPr>
            <p:nvPr/>
          </p:nvSpPr>
          <p:spPr bwMode="auto">
            <a:xfrm rot="290145">
              <a:off x="5554" y="2436"/>
              <a:ext cx="66" cy="76"/>
            </a:xfrm>
            <a:custGeom>
              <a:avLst/>
              <a:gdLst/>
              <a:ahLst/>
              <a:cxnLst>
                <a:cxn ang="0">
                  <a:pos x="14138" y="19710"/>
                </a:cxn>
                <a:cxn ang="0">
                  <a:pos x="12414" y="19710"/>
                </a:cxn>
                <a:cxn ang="0">
                  <a:pos x="8966" y="13623"/>
                </a:cxn>
                <a:cxn ang="0">
                  <a:pos x="0" y="4638"/>
                </a:cxn>
                <a:cxn ang="0">
                  <a:pos x="3448" y="4638"/>
                </a:cxn>
                <a:cxn ang="0">
                  <a:pos x="5517" y="1739"/>
                </a:cxn>
                <a:cxn ang="0">
                  <a:pos x="8966" y="4638"/>
                </a:cxn>
                <a:cxn ang="0">
                  <a:pos x="12414" y="1739"/>
                </a:cxn>
                <a:cxn ang="0">
                  <a:pos x="14138" y="0"/>
                </a:cxn>
                <a:cxn ang="0">
                  <a:pos x="17586" y="0"/>
                </a:cxn>
                <a:cxn ang="0">
                  <a:pos x="19655" y="6087"/>
                </a:cxn>
                <a:cxn ang="0">
                  <a:pos x="14138" y="8986"/>
                </a:cxn>
                <a:cxn ang="0">
                  <a:pos x="17586" y="12174"/>
                </a:cxn>
                <a:cxn ang="0">
                  <a:pos x="14138" y="13623"/>
                </a:cxn>
                <a:cxn ang="0">
                  <a:pos x="14138" y="19710"/>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3" name="Freeform 88"/>
            <p:cNvSpPr>
              <a:spLocks/>
            </p:cNvSpPr>
            <p:nvPr/>
          </p:nvSpPr>
          <p:spPr bwMode="auto">
            <a:xfrm rot="290145">
              <a:off x="5491" y="2462"/>
              <a:ext cx="44" cy="30"/>
            </a:xfrm>
            <a:custGeom>
              <a:avLst/>
              <a:gdLst/>
              <a:ahLst/>
              <a:cxnLst>
                <a:cxn ang="0">
                  <a:pos x="19474" y="19286"/>
                </a:cxn>
                <a:cxn ang="0">
                  <a:pos x="11053" y="19286"/>
                </a:cxn>
                <a:cxn ang="0">
                  <a:pos x="5789" y="11429"/>
                </a:cxn>
                <a:cxn ang="0">
                  <a:pos x="0" y="7857"/>
                </a:cxn>
                <a:cxn ang="0">
                  <a:pos x="13684" y="0"/>
                </a:cxn>
                <a:cxn ang="0">
                  <a:pos x="19474" y="19286"/>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4" name="Freeform 89"/>
            <p:cNvSpPr>
              <a:spLocks/>
            </p:cNvSpPr>
            <p:nvPr/>
          </p:nvSpPr>
          <p:spPr bwMode="auto">
            <a:xfrm rot="290145">
              <a:off x="5550" y="2509"/>
              <a:ext cx="31" cy="18"/>
            </a:xfrm>
            <a:custGeom>
              <a:avLst/>
              <a:gdLst/>
              <a:ahLst/>
              <a:cxnLst>
                <a:cxn ang="0">
                  <a:pos x="11852" y="18824"/>
                </a:cxn>
                <a:cxn ang="0">
                  <a:pos x="0" y="18824"/>
                </a:cxn>
                <a:cxn ang="0">
                  <a:pos x="7407" y="0"/>
                </a:cxn>
                <a:cxn ang="0">
                  <a:pos x="11852" y="5882"/>
                </a:cxn>
                <a:cxn ang="0">
                  <a:pos x="19259" y="5882"/>
                </a:cxn>
                <a:cxn ang="0">
                  <a:pos x="19259" y="18824"/>
                </a:cxn>
                <a:cxn ang="0">
                  <a:pos x="11852" y="18824"/>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5" name="Freeform 90"/>
            <p:cNvSpPr>
              <a:spLocks/>
            </p:cNvSpPr>
            <p:nvPr/>
          </p:nvSpPr>
          <p:spPr bwMode="auto">
            <a:xfrm rot="290145">
              <a:off x="5307" y="2506"/>
              <a:ext cx="428" cy="490"/>
            </a:xfrm>
            <a:custGeom>
              <a:avLst/>
              <a:gdLst/>
              <a:ahLst/>
              <a:cxnLst>
                <a:cxn ang="0">
                  <a:pos x="6450" y="177"/>
                </a:cxn>
                <a:cxn ang="0">
                  <a:pos x="8130" y="710"/>
                </a:cxn>
                <a:cxn ang="0">
                  <a:pos x="8130" y="1375"/>
                </a:cxn>
                <a:cxn ang="0">
                  <a:pos x="9539" y="1818"/>
                </a:cxn>
                <a:cxn ang="0">
                  <a:pos x="10081" y="2971"/>
                </a:cxn>
                <a:cxn ang="0">
                  <a:pos x="11762" y="2084"/>
                </a:cxn>
                <a:cxn ang="0">
                  <a:pos x="14038" y="1818"/>
                </a:cxn>
                <a:cxn ang="0">
                  <a:pos x="16260" y="2971"/>
                </a:cxn>
                <a:cxn ang="0">
                  <a:pos x="18266" y="4789"/>
                </a:cxn>
                <a:cxn ang="0">
                  <a:pos x="17073" y="5721"/>
                </a:cxn>
                <a:cxn ang="0">
                  <a:pos x="18266" y="6874"/>
                </a:cxn>
                <a:cxn ang="0">
                  <a:pos x="19079" y="7982"/>
                </a:cxn>
                <a:cxn ang="0">
                  <a:pos x="19350" y="9623"/>
                </a:cxn>
                <a:cxn ang="0">
                  <a:pos x="19350" y="10510"/>
                </a:cxn>
                <a:cxn ang="0">
                  <a:pos x="18266" y="10998"/>
                </a:cxn>
                <a:cxn ang="0">
                  <a:pos x="13496" y="12151"/>
                </a:cxn>
                <a:cxn ang="0">
                  <a:pos x="13496" y="13304"/>
                </a:cxn>
                <a:cxn ang="0">
                  <a:pos x="14580" y="14412"/>
                </a:cxn>
                <a:cxn ang="0">
                  <a:pos x="16260" y="15344"/>
                </a:cxn>
                <a:cxn ang="0">
                  <a:pos x="17073" y="16497"/>
                </a:cxn>
                <a:cxn ang="0">
                  <a:pos x="15393" y="17650"/>
                </a:cxn>
                <a:cxn ang="0">
                  <a:pos x="15989" y="19468"/>
                </a:cxn>
                <a:cxn ang="0">
                  <a:pos x="14038" y="19246"/>
                </a:cxn>
                <a:cxn ang="0">
                  <a:pos x="12629" y="19468"/>
                </a:cxn>
                <a:cxn ang="0">
                  <a:pos x="10949" y="19468"/>
                </a:cxn>
                <a:cxn ang="0">
                  <a:pos x="10081" y="19956"/>
                </a:cxn>
                <a:cxn ang="0">
                  <a:pos x="8130" y="19246"/>
                </a:cxn>
                <a:cxn ang="0">
                  <a:pos x="7317" y="19246"/>
                </a:cxn>
                <a:cxn ang="0">
                  <a:pos x="6721" y="18758"/>
                </a:cxn>
                <a:cxn ang="0">
                  <a:pos x="5854" y="18758"/>
                </a:cxn>
                <a:cxn ang="0">
                  <a:pos x="5312" y="19468"/>
                </a:cxn>
                <a:cxn ang="0">
                  <a:pos x="4444" y="19468"/>
                </a:cxn>
                <a:cxn ang="0">
                  <a:pos x="3631" y="19468"/>
                </a:cxn>
                <a:cxn ang="0">
                  <a:pos x="3089" y="18315"/>
                </a:cxn>
                <a:cxn ang="0">
                  <a:pos x="5041" y="15787"/>
                </a:cxn>
                <a:cxn ang="0">
                  <a:pos x="1409" y="14412"/>
                </a:cxn>
                <a:cxn ang="0">
                  <a:pos x="542" y="13304"/>
                </a:cxn>
                <a:cxn ang="0">
                  <a:pos x="542" y="11441"/>
                </a:cxn>
                <a:cxn ang="0">
                  <a:pos x="867" y="9623"/>
                </a:cxn>
                <a:cxn ang="0">
                  <a:pos x="867" y="7982"/>
                </a:cxn>
                <a:cxn ang="0">
                  <a:pos x="1409" y="6164"/>
                </a:cxn>
                <a:cxn ang="0">
                  <a:pos x="2764" y="5055"/>
                </a:cxn>
                <a:cxn ang="0">
                  <a:pos x="4228" y="3636"/>
                </a:cxn>
                <a:cxn ang="0">
                  <a:pos x="5041" y="3193"/>
                </a:cxn>
                <a:cxn ang="0">
                  <a:pos x="5312" y="2971"/>
                </a:cxn>
                <a:cxn ang="0">
                  <a:pos x="5312" y="2084"/>
                </a:cxn>
                <a:cxn ang="0">
                  <a:pos x="5312" y="887"/>
                </a:cxn>
                <a:cxn ang="0">
                  <a:pos x="4228" y="177"/>
                </a:cxn>
                <a:cxn ang="0">
                  <a:pos x="5041" y="0"/>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6" name="Freeform 91"/>
            <p:cNvSpPr>
              <a:spLocks/>
            </p:cNvSpPr>
            <p:nvPr/>
          </p:nvSpPr>
          <p:spPr bwMode="auto">
            <a:xfrm rot="290145">
              <a:off x="5956" y="1399"/>
              <a:ext cx="533" cy="807"/>
            </a:xfrm>
            <a:custGeom>
              <a:avLst/>
              <a:gdLst/>
              <a:ahLst/>
              <a:cxnLst>
                <a:cxn ang="0">
                  <a:pos x="12321" y="2514"/>
                </a:cxn>
                <a:cxn ang="0">
                  <a:pos x="13666" y="3622"/>
                </a:cxn>
                <a:cxn ang="0">
                  <a:pos x="13666" y="5297"/>
                </a:cxn>
                <a:cxn ang="0">
                  <a:pos x="15445" y="9054"/>
                </a:cxn>
                <a:cxn ang="0">
                  <a:pos x="15445" y="9757"/>
                </a:cxn>
                <a:cxn ang="0">
                  <a:pos x="16139" y="10189"/>
                </a:cxn>
                <a:cxn ang="0">
                  <a:pos x="17050" y="10892"/>
                </a:cxn>
                <a:cxn ang="0">
                  <a:pos x="18178" y="12703"/>
                </a:cxn>
                <a:cxn ang="0">
                  <a:pos x="19957" y="13405"/>
                </a:cxn>
                <a:cxn ang="0">
                  <a:pos x="14100" y="18324"/>
                </a:cxn>
                <a:cxn ang="0">
                  <a:pos x="11410" y="18595"/>
                </a:cxn>
                <a:cxn ang="0">
                  <a:pos x="8503" y="19270"/>
                </a:cxn>
                <a:cxn ang="0">
                  <a:pos x="5380" y="19432"/>
                </a:cxn>
                <a:cxn ang="0">
                  <a:pos x="6030" y="19270"/>
                </a:cxn>
                <a:cxn ang="0">
                  <a:pos x="5813" y="19270"/>
                </a:cxn>
                <a:cxn ang="0">
                  <a:pos x="5380" y="18730"/>
                </a:cxn>
                <a:cxn ang="0">
                  <a:pos x="3774" y="18595"/>
                </a:cxn>
                <a:cxn ang="0">
                  <a:pos x="3124" y="17595"/>
                </a:cxn>
                <a:cxn ang="0">
                  <a:pos x="3124" y="16784"/>
                </a:cxn>
                <a:cxn ang="0">
                  <a:pos x="2907" y="15784"/>
                </a:cxn>
                <a:cxn ang="0">
                  <a:pos x="2473" y="14243"/>
                </a:cxn>
                <a:cxn ang="0">
                  <a:pos x="3124" y="13405"/>
                </a:cxn>
                <a:cxn ang="0">
                  <a:pos x="4252" y="13135"/>
                </a:cxn>
                <a:cxn ang="0">
                  <a:pos x="4685" y="12703"/>
                </a:cxn>
                <a:cxn ang="0">
                  <a:pos x="5380" y="12297"/>
                </a:cxn>
                <a:cxn ang="0">
                  <a:pos x="6725" y="10595"/>
                </a:cxn>
                <a:cxn ang="0">
                  <a:pos x="7809" y="9757"/>
                </a:cxn>
                <a:cxn ang="0">
                  <a:pos x="8243" y="9378"/>
                </a:cxn>
                <a:cxn ang="0">
                  <a:pos x="7158" y="8216"/>
                </a:cxn>
                <a:cxn ang="0">
                  <a:pos x="6030" y="7946"/>
                </a:cxn>
                <a:cxn ang="0">
                  <a:pos x="5380" y="7000"/>
                </a:cxn>
                <a:cxn ang="0">
                  <a:pos x="4946" y="5459"/>
                </a:cxn>
                <a:cxn ang="0">
                  <a:pos x="5380" y="5027"/>
                </a:cxn>
                <a:cxn ang="0">
                  <a:pos x="4685" y="3919"/>
                </a:cxn>
                <a:cxn ang="0">
                  <a:pos x="2473" y="3189"/>
                </a:cxn>
                <a:cxn ang="0">
                  <a:pos x="0" y="2081"/>
                </a:cxn>
                <a:cxn ang="0">
                  <a:pos x="607" y="2081"/>
                </a:cxn>
                <a:cxn ang="0">
                  <a:pos x="607" y="1649"/>
                </a:cxn>
                <a:cxn ang="0">
                  <a:pos x="2907" y="2514"/>
                </a:cxn>
                <a:cxn ang="0">
                  <a:pos x="4685" y="2514"/>
                </a:cxn>
                <a:cxn ang="0">
                  <a:pos x="5813" y="2514"/>
                </a:cxn>
                <a:cxn ang="0">
                  <a:pos x="6725" y="2784"/>
                </a:cxn>
                <a:cxn ang="0">
                  <a:pos x="7592" y="2351"/>
                </a:cxn>
                <a:cxn ang="0">
                  <a:pos x="7592" y="973"/>
                </a:cxn>
                <a:cxn ang="0">
                  <a:pos x="8937" y="270"/>
                </a:cxn>
                <a:cxn ang="0">
                  <a:pos x="10542" y="0"/>
                </a:cxn>
                <a:cxn ang="0">
                  <a:pos x="11887" y="541"/>
                </a:cxn>
                <a:cxn ang="0">
                  <a:pos x="12321" y="1378"/>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7" name="Freeform 92"/>
            <p:cNvSpPr>
              <a:spLocks/>
            </p:cNvSpPr>
            <p:nvPr/>
          </p:nvSpPr>
          <p:spPr bwMode="auto">
            <a:xfrm rot="290145">
              <a:off x="4769" y="2729"/>
              <a:ext cx="626" cy="531"/>
            </a:xfrm>
            <a:custGeom>
              <a:avLst/>
              <a:gdLst/>
              <a:ahLst/>
              <a:cxnLst>
                <a:cxn ang="0">
                  <a:pos x="11519" y="451"/>
                </a:cxn>
                <a:cxn ang="0">
                  <a:pos x="12481" y="451"/>
                </a:cxn>
                <a:cxn ang="0">
                  <a:pos x="13074" y="1516"/>
                </a:cxn>
                <a:cxn ang="0">
                  <a:pos x="14593" y="2131"/>
                </a:cxn>
                <a:cxn ang="0">
                  <a:pos x="15963" y="3607"/>
                </a:cxn>
                <a:cxn ang="0">
                  <a:pos x="16889" y="3607"/>
                </a:cxn>
                <a:cxn ang="0">
                  <a:pos x="19000" y="4467"/>
                </a:cxn>
                <a:cxn ang="0">
                  <a:pos x="19407" y="5943"/>
                </a:cxn>
                <a:cxn ang="0">
                  <a:pos x="18630" y="8279"/>
                </a:cxn>
                <a:cxn ang="0">
                  <a:pos x="18074" y="8893"/>
                </a:cxn>
                <a:cxn ang="0">
                  <a:pos x="16889" y="10820"/>
                </a:cxn>
                <a:cxn ang="0">
                  <a:pos x="17481" y="10820"/>
                </a:cxn>
                <a:cxn ang="0">
                  <a:pos x="18444" y="12090"/>
                </a:cxn>
                <a:cxn ang="0">
                  <a:pos x="18444" y="13770"/>
                </a:cxn>
                <a:cxn ang="0">
                  <a:pos x="18074" y="14221"/>
                </a:cxn>
                <a:cxn ang="0">
                  <a:pos x="19000" y="16107"/>
                </a:cxn>
                <a:cxn ang="0">
                  <a:pos x="19407" y="16516"/>
                </a:cxn>
                <a:cxn ang="0">
                  <a:pos x="19000" y="17172"/>
                </a:cxn>
                <a:cxn ang="0">
                  <a:pos x="18630" y="17172"/>
                </a:cxn>
                <a:cxn ang="0">
                  <a:pos x="18074" y="17623"/>
                </a:cxn>
                <a:cxn ang="0">
                  <a:pos x="17481" y="18689"/>
                </a:cxn>
                <a:cxn ang="0">
                  <a:pos x="15593" y="18279"/>
                </a:cxn>
                <a:cxn ang="0">
                  <a:pos x="15000" y="17828"/>
                </a:cxn>
                <a:cxn ang="0">
                  <a:pos x="14407" y="17623"/>
                </a:cxn>
                <a:cxn ang="0">
                  <a:pos x="13444" y="17623"/>
                </a:cxn>
                <a:cxn ang="0">
                  <a:pos x="12111" y="18689"/>
                </a:cxn>
                <a:cxn ang="0">
                  <a:pos x="11519" y="19959"/>
                </a:cxn>
                <a:cxn ang="0">
                  <a:pos x="9407" y="19303"/>
                </a:cxn>
                <a:cxn ang="0">
                  <a:pos x="8481" y="19303"/>
                </a:cxn>
                <a:cxn ang="0">
                  <a:pos x="5370" y="18689"/>
                </a:cxn>
                <a:cxn ang="0">
                  <a:pos x="5370" y="15287"/>
                </a:cxn>
                <a:cxn ang="0">
                  <a:pos x="5370" y="14426"/>
                </a:cxn>
                <a:cxn ang="0">
                  <a:pos x="6370" y="13770"/>
                </a:cxn>
                <a:cxn ang="0">
                  <a:pos x="5370" y="12500"/>
                </a:cxn>
                <a:cxn ang="0">
                  <a:pos x="4037" y="10000"/>
                </a:cxn>
                <a:cxn ang="0">
                  <a:pos x="3481" y="8730"/>
                </a:cxn>
                <a:cxn ang="0">
                  <a:pos x="778" y="7623"/>
                </a:cxn>
                <a:cxn ang="0">
                  <a:pos x="778" y="7049"/>
                </a:cxn>
                <a:cxn ang="0">
                  <a:pos x="1000" y="6557"/>
                </a:cxn>
                <a:cxn ang="0">
                  <a:pos x="0" y="6393"/>
                </a:cxn>
                <a:cxn ang="0">
                  <a:pos x="1370" y="5533"/>
                </a:cxn>
                <a:cxn ang="0">
                  <a:pos x="2519" y="5533"/>
                </a:cxn>
                <a:cxn ang="0">
                  <a:pos x="3852" y="5943"/>
                </a:cxn>
                <a:cxn ang="0">
                  <a:pos x="5000" y="5943"/>
                </a:cxn>
                <a:cxn ang="0">
                  <a:pos x="4407" y="3197"/>
                </a:cxn>
                <a:cxn ang="0">
                  <a:pos x="5593" y="3197"/>
                </a:cxn>
                <a:cxn ang="0">
                  <a:pos x="6370" y="4262"/>
                </a:cxn>
                <a:cxn ang="0">
                  <a:pos x="7481" y="3607"/>
                </a:cxn>
                <a:cxn ang="0">
                  <a:pos x="9407" y="2787"/>
                </a:cxn>
                <a:cxn ang="0">
                  <a:pos x="9630" y="451"/>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8" name="Freeform 93"/>
            <p:cNvSpPr>
              <a:spLocks/>
            </p:cNvSpPr>
            <p:nvPr/>
          </p:nvSpPr>
          <p:spPr bwMode="auto">
            <a:xfrm rot="290145">
              <a:off x="5387" y="3253"/>
              <a:ext cx="64" cy="99"/>
            </a:xfrm>
            <a:custGeom>
              <a:avLst/>
              <a:gdLst/>
              <a:ahLst/>
              <a:cxnLst>
                <a:cxn ang="0">
                  <a:pos x="11852" y="0"/>
                </a:cxn>
                <a:cxn ang="0">
                  <a:pos x="15926" y="0"/>
                </a:cxn>
                <a:cxn ang="0">
                  <a:pos x="15926" y="1348"/>
                </a:cxn>
                <a:cxn ang="0">
                  <a:pos x="15926" y="3596"/>
                </a:cxn>
                <a:cxn ang="0">
                  <a:pos x="19630" y="5843"/>
                </a:cxn>
                <a:cxn ang="0">
                  <a:pos x="19630" y="9213"/>
                </a:cxn>
                <a:cxn ang="0">
                  <a:pos x="19630" y="10562"/>
                </a:cxn>
                <a:cxn ang="0">
                  <a:pos x="15926" y="12809"/>
                </a:cxn>
                <a:cxn ang="0">
                  <a:pos x="15926" y="15056"/>
                </a:cxn>
                <a:cxn ang="0">
                  <a:pos x="15926" y="16180"/>
                </a:cxn>
                <a:cxn ang="0">
                  <a:pos x="11852" y="18427"/>
                </a:cxn>
                <a:cxn ang="0">
                  <a:pos x="11852" y="19775"/>
                </a:cxn>
                <a:cxn ang="0">
                  <a:pos x="10000" y="19775"/>
                </a:cxn>
                <a:cxn ang="0">
                  <a:pos x="5926" y="19775"/>
                </a:cxn>
                <a:cxn ang="0">
                  <a:pos x="4074" y="18427"/>
                </a:cxn>
                <a:cxn ang="0">
                  <a:pos x="5926" y="18427"/>
                </a:cxn>
                <a:cxn ang="0">
                  <a:pos x="5926" y="16180"/>
                </a:cxn>
                <a:cxn ang="0">
                  <a:pos x="4074" y="16180"/>
                </a:cxn>
                <a:cxn ang="0">
                  <a:pos x="4074" y="15056"/>
                </a:cxn>
                <a:cxn ang="0">
                  <a:pos x="0" y="15056"/>
                </a:cxn>
                <a:cxn ang="0">
                  <a:pos x="4074" y="12809"/>
                </a:cxn>
                <a:cxn ang="0">
                  <a:pos x="4074" y="10562"/>
                </a:cxn>
                <a:cxn ang="0">
                  <a:pos x="0" y="10562"/>
                </a:cxn>
                <a:cxn ang="0">
                  <a:pos x="0" y="9213"/>
                </a:cxn>
                <a:cxn ang="0">
                  <a:pos x="4074" y="9213"/>
                </a:cxn>
                <a:cxn ang="0">
                  <a:pos x="0" y="6966"/>
                </a:cxn>
                <a:cxn ang="0">
                  <a:pos x="4074" y="6966"/>
                </a:cxn>
                <a:cxn ang="0">
                  <a:pos x="4074" y="5843"/>
                </a:cxn>
                <a:cxn ang="0">
                  <a:pos x="5926" y="3596"/>
                </a:cxn>
                <a:cxn ang="0">
                  <a:pos x="10000" y="3596"/>
                </a:cxn>
                <a:cxn ang="0">
                  <a:pos x="11852" y="3596"/>
                </a:cxn>
                <a:cxn ang="0">
                  <a:pos x="11852" y="1348"/>
                </a:cxn>
                <a:cxn ang="0">
                  <a:pos x="11852" y="0"/>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99" name="Freeform 94"/>
            <p:cNvSpPr>
              <a:spLocks/>
            </p:cNvSpPr>
            <p:nvPr/>
          </p:nvSpPr>
          <p:spPr bwMode="auto">
            <a:xfrm rot="290145">
              <a:off x="4765" y="2191"/>
              <a:ext cx="361" cy="594"/>
            </a:xfrm>
            <a:custGeom>
              <a:avLst/>
              <a:gdLst/>
              <a:ahLst/>
              <a:cxnLst>
                <a:cxn ang="0">
                  <a:pos x="641" y="19596"/>
                </a:cxn>
                <a:cxn ang="0">
                  <a:pos x="3974" y="17647"/>
                </a:cxn>
                <a:cxn ang="0">
                  <a:pos x="6987" y="17500"/>
                </a:cxn>
                <a:cxn ang="0">
                  <a:pos x="6667" y="16912"/>
                </a:cxn>
                <a:cxn ang="0">
                  <a:pos x="3974" y="16140"/>
                </a:cxn>
                <a:cxn ang="0">
                  <a:pos x="2372" y="15993"/>
                </a:cxn>
                <a:cxn ang="0">
                  <a:pos x="5000" y="13676"/>
                </a:cxn>
                <a:cxn ang="0">
                  <a:pos x="3333" y="13676"/>
                </a:cxn>
                <a:cxn ang="0">
                  <a:pos x="6026" y="12904"/>
                </a:cxn>
                <a:cxn ang="0">
                  <a:pos x="7628" y="12169"/>
                </a:cxn>
                <a:cxn ang="0">
                  <a:pos x="7628" y="11029"/>
                </a:cxn>
                <a:cxn ang="0">
                  <a:pos x="6667" y="9669"/>
                </a:cxn>
                <a:cxn ang="0">
                  <a:pos x="7628" y="8934"/>
                </a:cxn>
                <a:cxn ang="0">
                  <a:pos x="5000" y="9081"/>
                </a:cxn>
                <a:cxn ang="0">
                  <a:pos x="2372" y="9081"/>
                </a:cxn>
                <a:cxn ang="0">
                  <a:pos x="3333" y="7206"/>
                </a:cxn>
                <a:cxn ang="0">
                  <a:pos x="1667" y="6654"/>
                </a:cxn>
                <a:cxn ang="0">
                  <a:pos x="1026" y="7022"/>
                </a:cxn>
                <a:cxn ang="0">
                  <a:pos x="2372" y="4926"/>
                </a:cxn>
                <a:cxn ang="0">
                  <a:pos x="0" y="4559"/>
                </a:cxn>
                <a:cxn ang="0">
                  <a:pos x="1667" y="3235"/>
                </a:cxn>
                <a:cxn ang="0">
                  <a:pos x="1026" y="2096"/>
                </a:cxn>
                <a:cxn ang="0">
                  <a:pos x="2372" y="1103"/>
                </a:cxn>
                <a:cxn ang="0">
                  <a:pos x="3333" y="0"/>
                </a:cxn>
                <a:cxn ang="0">
                  <a:pos x="7628" y="0"/>
                </a:cxn>
                <a:cxn ang="0">
                  <a:pos x="5256" y="1691"/>
                </a:cxn>
                <a:cxn ang="0">
                  <a:pos x="5000" y="2647"/>
                </a:cxn>
                <a:cxn ang="0">
                  <a:pos x="10256" y="2463"/>
                </a:cxn>
                <a:cxn ang="0">
                  <a:pos x="9615" y="3971"/>
                </a:cxn>
                <a:cxn ang="0">
                  <a:pos x="8654" y="5699"/>
                </a:cxn>
                <a:cxn ang="0">
                  <a:pos x="6667" y="6434"/>
                </a:cxn>
                <a:cxn ang="0">
                  <a:pos x="11282" y="7978"/>
                </a:cxn>
                <a:cxn ang="0">
                  <a:pos x="14936" y="10662"/>
                </a:cxn>
                <a:cxn ang="0">
                  <a:pos x="14936" y="11985"/>
                </a:cxn>
                <a:cxn ang="0">
                  <a:pos x="15577" y="13493"/>
                </a:cxn>
                <a:cxn ang="0">
                  <a:pos x="16603" y="13676"/>
                </a:cxn>
                <a:cxn ang="0">
                  <a:pos x="19936" y="14412"/>
                </a:cxn>
                <a:cxn ang="0">
                  <a:pos x="17949" y="16140"/>
                </a:cxn>
                <a:cxn ang="0">
                  <a:pos x="16603" y="16912"/>
                </a:cxn>
                <a:cxn ang="0">
                  <a:pos x="17949" y="18088"/>
                </a:cxn>
                <a:cxn ang="0">
                  <a:pos x="13910" y="18088"/>
                </a:cxn>
                <a:cxn ang="0">
                  <a:pos x="10256" y="18456"/>
                </a:cxn>
                <a:cxn ang="0">
                  <a:pos x="6667" y="18640"/>
                </a:cxn>
                <a:cxn ang="0">
                  <a:pos x="4359" y="19375"/>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dirty="0"/>
            </a:p>
          </p:txBody>
        </p:sp>
        <p:sp>
          <p:nvSpPr>
            <p:cNvPr id="100" name="Freeform 95"/>
            <p:cNvSpPr>
              <a:spLocks/>
            </p:cNvSpPr>
            <p:nvPr/>
          </p:nvSpPr>
          <p:spPr bwMode="auto">
            <a:xfrm rot="290145">
              <a:off x="4683" y="2413"/>
              <a:ext cx="115" cy="89"/>
            </a:xfrm>
            <a:custGeom>
              <a:avLst/>
              <a:gdLst/>
              <a:ahLst/>
              <a:cxnLst>
                <a:cxn ang="0">
                  <a:pos x="5253" y="5316"/>
                </a:cxn>
                <a:cxn ang="0">
                  <a:pos x="8283" y="2785"/>
                </a:cxn>
                <a:cxn ang="0">
                  <a:pos x="13535" y="0"/>
                </a:cxn>
                <a:cxn ang="0">
                  <a:pos x="14545" y="0"/>
                </a:cxn>
                <a:cxn ang="0">
                  <a:pos x="17778" y="6582"/>
                </a:cxn>
                <a:cxn ang="0">
                  <a:pos x="16566" y="9367"/>
                </a:cxn>
                <a:cxn ang="0">
                  <a:pos x="17778" y="9367"/>
                </a:cxn>
                <a:cxn ang="0">
                  <a:pos x="19798" y="15696"/>
                </a:cxn>
                <a:cxn ang="0">
                  <a:pos x="14545" y="19747"/>
                </a:cxn>
                <a:cxn ang="0">
                  <a:pos x="13535" y="17215"/>
                </a:cxn>
                <a:cxn ang="0">
                  <a:pos x="11515" y="17215"/>
                </a:cxn>
                <a:cxn ang="0">
                  <a:pos x="6263" y="10380"/>
                </a:cxn>
                <a:cxn ang="0">
                  <a:pos x="6263" y="13165"/>
                </a:cxn>
                <a:cxn ang="0">
                  <a:pos x="6263" y="15696"/>
                </a:cxn>
                <a:cxn ang="0">
                  <a:pos x="5253" y="17215"/>
                </a:cxn>
                <a:cxn ang="0">
                  <a:pos x="1212" y="15696"/>
                </a:cxn>
                <a:cxn ang="0">
                  <a:pos x="0" y="10380"/>
                </a:cxn>
                <a:cxn ang="0">
                  <a:pos x="1212" y="9367"/>
                </a:cxn>
                <a:cxn ang="0">
                  <a:pos x="1212" y="6582"/>
                </a:cxn>
                <a:cxn ang="0">
                  <a:pos x="5253" y="5316"/>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1" name="Freeform 96"/>
            <p:cNvSpPr>
              <a:spLocks/>
            </p:cNvSpPr>
            <p:nvPr/>
          </p:nvSpPr>
          <p:spPr bwMode="auto">
            <a:xfrm rot="290145">
              <a:off x="4749" y="2191"/>
              <a:ext cx="31" cy="47"/>
            </a:xfrm>
            <a:custGeom>
              <a:avLst/>
              <a:gdLst/>
              <a:ahLst/>
              <a:cxnLst>
                <a:cxn ang="0">
                  <a:pos x="0" y="19524"/>
                </a:cxn>
                <a:cxn ang="0">
                  <a:pos x="0" y="14286"/>
                </a:cxn>
                <a:cxn ang="0">
                  <a:pos x="0" y="11905"/>
                </a:cxn>
                <a:cxn ang="0">
                  <a:pos x="0" y="6667"/>
                </a:cxn>
                <a:cxn ang="0">
                  <a:pos x="4444" y="6667"/>
                </a:cxn>
                <a:cxn ang="0">
                  <a:pos x="4444" y="4762"/>
                </a:cxn>
                <a:cxn ang="0">
                  <a:pos x="19259" y="0"/>
                </a:cxn>
                <a:cxn ang="0">
                  <a:pos x="19259" y="4762"/>
                </a:cxn>
                <a:cxn ang="0">
                  <a:pos x="11852" y="11905"/>
                </a:cxn>
                <a:cxn ang="0">
                  <a:pos x="19259" y="11905"/>
                </a:cxn>
                <a:cxn ang="0">
                  <a:pos x="11852" y="14286"/>
                </a:cxn>
                <a:cxn ang="0">
                  <a:pos x="0" y="19524"/>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2" name="Freeform 97"/>
            <p:cNvSpPr>
              <a:spLocks/>
            </p:cNvSpPr>
            <p:nvPr/>
          </p:nvSpPr>
          <p:spPr bwMode="auto">
            <a:xfrm rot="290145">
              <a:off x="4754" y="2247"/>
              <a:ext cx="49" cy="35"/>
            </a:xfrm>
            <a:custGeom>
              <a:avLst/>
              <a:gdLst/>
              <a:ahLst/>
              <a:cxnLst>
                <a:cxn ang="0">
                  <a:pos x="16667" y="19375"/>
                </a:cxn>
                <a:cxn ang="0">
                  <a:pos x="11905" y="19375"/>
                </a:cxn>
                <a:cxn ang="0">
                  <a:pos x="16667" y="19375"/>
                </a:cxn>
                <a:cxn ang="0">
                  <a:pos x="9524" y="19375"/>
                </a:cxn>
                <a:cxn ang="0">
                  <a:pos x="4762" y="9375"/>
                </a:cxn>
                <a:cxn ang="0">
                  <a:pos x="0" y="9375"/>
                </a:cxn>
                <a:cxn ang="0">
                  <a:pos x="4762" y="0"/>
                </a:cxn>
                <a:cxn ang="0">
                  <a:pos x="9524" y="3750"/>
                </a:cxn>
                <a:cxn ang="0">
                  <a:pos x="9524" y="0"/>
                </a:cxn>
                <a:cxn ang="0">
                  <a:pos x="11905" y="0"/>
                </a:cxn>
                <a:cxn ang="0">
                  <a:pos x="11905" y="13125"/>
                </a:cxn>
                <a:cxn ang="0">
                  <a:pos x="19524" y="13125"/>
                </a:cxn>
                <a:cxn ang="0">
                  <a:pos x="16667" y="1937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3" name="Freeform 98"/>
            <p:cNvSpPr>
              <a:spLocks/>
            </p:cNvSpPr>
            <p:nvPr/>
          </p:nvSpPr>
          <p:spPr bwMode="auto">
            <a:xfrm rot="290145">
              <a:off x="5002" y="2049"/>
              <a:ext cx="32" cy="57"/>
            </a:xfrm>
            <a:custGeom>
              <a:avLst/>
              <a:gdLst/>
              <a:ahLst/>
              <a:cxnLst>
                <a:cxn ang="0">
                  <a:pos x="7407" y="19615"/>
                </a:cxn>
                <a:cxn ang="0">
                  <a:pos x="7407" y="11923"/>
                </a:cxn>
                <a:cxn ang="0">
                  <a:pos x="0" y="9615"/>
                </a:cxn>
                <a:cxn ang="0">
                  <a:pos x="7407" y="9615"/>
                </a:cxn>
                <a:cxn ang="0">
                  <a:pos x="0" y="2308"/>
                </a:cxn>
                <a:cxn ang="0">
                  <a:pos x="11852" y="0"/>
                </a:cxn>
                <a:cxn ang="0">
                  <a:pos x="11852" y="5769"/>
                </a:cxn>
                <a:cxn ang="0">
                  <a:pos x="19259" y="11923"/>
                </a:cxn>
                <a:cxn ang="0">
                  <a:pos x="7407" y="19615"/>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4" name="Freeform 99"/>
            <p:cNvSpPr>
              <a:spLocks/>
            </p:cNvSpPr>
            <p:nvPr/>
          </p:nvSpPr>
          <p:spPr bwMode="auto">
            <a:xfrm rot="290145">
              <a:off x="4775" y="1898"/>
              <a:ext cx="31" cy="30"/>
            </a:xfrm>
            <a:custGeom>
              <a:avLst/>
              <a:gdLst/>
              <a:ahLst/>
              <a:cxnLst>
                <a:cxn ang="0">
                  <a:pos x="11852" y="19259"/>
                </a:cxn>
                <a:cxn ang="0">
                  <a:pos x="0" y="7407"/>
                </a:cxn>
                <a:cxn ang="0">
                  <a:pos x="4444" y="0"/>
                </a:cxn>
                <a:cxn ang="0">
                  <a:pos x="19259" y="11852"/>
                </a:cxn>
                <a:cxn ang="0">
                  <a:pos x="11852" y="19259"/>
                </a:cxn>
              </a:cxnLst>
              <a:rect l="0" t="0" r="r" b="b"/>
              <a:pathLst>
                <a:path w="20000" h="20000">
                  <a:moveTo>
                    <a:pt x="11852" y="19259"/>
                  </a:moveTo>
                  <a:lnTo>
                    <a:pt x="0" y="7407"/>
                  </a:lnTo>
                  <a:lnTo>
                    <a:pt x="4444" y="0"/>
                  </a:lnTo>
                  <a:lnTo>
                    <a:pt x="19259" y="11852"/>
                  </a:lnTo>
                  <a:lnTo>
                    <a:pt x="11852" y="192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5" name="Freeform 100"/>
            <p:cNvSpPr>
              <a:spLocks/>
            </p:cNvSpPr>
            <p:nvPr/>
          </p:nvSpPr>
          <p:spPr bwMode="auto">
            <a:xfrm rot="290145">
              <a:off x="4920" y="2149"/>
              <a:ext cx="32" cy="18"/>
            </a:xfrm>
            <a:custGeom>
              <a:avLst/>
              <a:gdLst/>
              <a:ahLst/>
              <a:cxnLst>
                <a:cxn ang="0">
                  <a:pos x="19259" y="18824"/>
                </a:cxn>
                <a:cxn ang="0">
                  <a:pos x="0" y="18824"/>
                </a:cxn>
                <a:cxn ang="0">
                  <a:pos x="0" y="0"/>
                </a:cxn>
                <a:cxn ang="0">
                  <a:pos x="7407" y="11765"/>
                </a:cxn>
                <a:cxn ang="0">
                  <a:pos x="19259" y="11765"/>
                </a:cxn>
                <a:cxn ang="0">
                  <a:pos x="19259" y="18824"/>
                </a:cxn>
              </a:cxnLst>
              <a:rect l="0" t="0" r="r" b="b"/>
              <a:pathLst>
                <a:path w="20000" h="20000">
                  <a:moveTo>
                    <a:pt x="19259" y="18824"/>
                  </a:moveTo>
                  <a:lnTo>
                    <a:pt x="0" y="18824"/>
                  </a:lnTo>
                  <a:lnTo>
                    <a:pt x="0" y="0"/>
                  </a:lnTo>
                  <a:lnTo>
                    <a:pt x="7407" y="11765"/>
                  </a:lnTo>
                  <a:lnTo>
                    <a:pt x="19259" y="11765"/>
                  </a:lnTo>
                  <a:lnTo>
                    <a:pt x="19259"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6" name="Freeform 101"/>
            <p:cNvSpPr>
              <a:spLocks/>
            </p:cNvSpPr>
            <p:nvPr/>
          </p:nvSpPr>
          <p:spPr bwMode="auto">
            <a:xfrm rot="290145">
              <a:off x="4728" y="2262"/>
              <a:ext cx="8" cy="19"/>
            </a:xfrm>
            <a:custGeom>
              <a:avLst/>
              <a:gdLst/>
              <a:ahLst/>
              <a:cxnLst>
                <a:cxn ang="0">
                  <a:pos x="17143" y="18824"/>
                </a:cxn>
                <a:cxn ang="0">
                  <a:pos x="0" y="18824"/>
                </a:cxn>
                <a:cxn ang="0">
                  <a:pos x="0" y="0"/>
                </a:cxn>
                <a:cxn ang="0">
                  <a:pos x="17143" y="7059"/>
                </a:cxn>
                <a:cxn ang="0">
                  <a:pos x="17143" y="18824"/>
                </a:cxn>
              </a:cxnLst>
              <a:rect l="0" t="0" r="r" b="b"/>
              <a:pathLst>
                <a:path w="20000" h="20000">
                  <a:moveTo>
                    <a:pt x="17143" y="18824"/>
                  </a:moveTo>
                  <a:lnTo>
                    <a:pt x="0" y="18824"/>
                  </a:lnTo>
                  <a:lnTo>
                    <a:pt x="0" y="0"/>
                  </a:lnTo>
                  <a:lnTo>
                    <a:pt x="17143" y="7059"/>
                  </a:lnTo>
                  <a:lnTo>
                    <a:pt x="1714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7" name="Freeform 102"/>
            <p:cNvSpPr>
              <a:spLocks/>
            </p:cNvSpPr>
            <p:nvPr/>
          </p:nvSpPr>
          <p:spPr bwMode="auto">
            <a:xfrm rot="290145">
              <a:off x="4718" y="2243"/>
              <a:ext cx="20" cy="8"/>
            </a:xfrm>
            <a:custGeom>
              <a:avLst/>
              <a:gdLst/>
              <a:ahLst/>
              <a:cxnLst>
                <a:cxn ang="0">
                  <a:pos x="18824" y="17143"/>
                </a:cxn>
                <a:cxn ang="0">
                  <a:pos x="0" y="0"/>
                </a:cxn>
                <a:cxn ang="0">
                  <a:pos x="18824" y="0"/>
                </a:cxn>
                <a:cxn ang="0">
                  <a:pos x="18824" y="17143"/>
                </a:cxn>
              </a:cxnLst>
              <a:rect l="0" t="0" r="r" b="b"/>
              <a:pathLst>
                <a:path w="20000" h="20000">
                  <a:moveTo>
                    <a:pt x="18824" y="17143"/>
                  </a:moveTo>
                  <a:lnTo>
                    <a:pt x="0" y="0"/>
                  </a:lnTo>
                  <a:lnTo>
                    <a:pt x="18824" y="0"/>
                  </a:lnTo>
                  <a:lnTo>
                    <a:pt x="18824"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8" name="Freeform 103"/>
            <p:cNvSpPr>
              <a:spLocks/>
            </p:cNvSpPr>
            <p:nvPr/>
          </p:nvSpPr>
          <p:spPr bwMode="auto">
            <a:xfrm rot="290145">
              <a:off x="4551" y="2404"/>
              <a:ext cx="211" cy="256"/>
            </a:xfrm>
            <a:custGeom>
              <a:avLst/>
              <a:gdLst/>
              <a:ahLst/>
              <a:cxnLst>
                <a:cxn ang="0">
                  <a:pos x="12527" y="2564"/>
                </a:cxn>
                <a:cxn ang="0">
                  <a:pos x="11868" y="3932"/>
                </a:cxn>
                <a:cxn ang="0">
                  <a:pos x="14725" y="6154"/>
                </a:cxn>
                <a:cxn ang="0">
                  <a:pos x="15385" y="4872"/>
                </a:cxn>
                <a:cxn ang="0">
                  <a:pos x="18132" y="6154"/>
                </a:cxn>
                <a:cxn ang="0">
                  <a:pos x="19890" y="7009"/>
                </a:cxn>
                <a:cxn ang="0">
                  <a:pos x="18132" y="7009"/>
                </a:cxn>
                <a:cxn ang="0">
                  <a:pos x="19231" y="10598"/>
                </a:cxn>
                <a:cxn ang="0">
                  <a:pos x="19231" y="13248"/>
                </a:cxn>
                <a:cxn ang="0">
                  <a:pos x="18132" y="14957"/>
                </a:cxn>
                <a:cxn ang="0">
                  <a:pos x="15385" y="17265"/>
                </a:cxn>
                <a:cxn ang="0">
                  <a:pos x="9560" y="18974"/>
                </a:cxn>
                <a:cxn ang="0">
                  <a:pos x="8022" y="18974"/>
                </a:cxn>
                <a:cxn ang="0">
                  <a:pos x="3297" y="19915"/>
                </a:cxn>
                <a:cxn ang="0">
                  <a:pos x="3297" y="18547"/>
                </a:cxn>
                <a:cxn ang="0">
                  <a:pos x="440" y="17607"/>
                </a:cxn>
                <a:cxn ang="0">
                  <a:pos x="0" y="17265"/>
                </a:cxn>
                <a:cxn ang="0">
                  <a:pos x="2857" y="16325"/>
                </a:cxn>
                <a:cxn ang="0">
                  <a:pos x="3297" y="14957"/>
                </a:cxn>
                <a:cxn ang="0">
                  <a:pos x="7363" y="14103"/>
                </a:cxn>
                <a:cxn ang="0">
                  <a:pos x="5055" y="14103"/>
                </a:cxn>
                <a:cxn ang="0">
                  <a:pos x="4505" y="13248"/>
                </a:cxn>
                <a:cxn ang="0">
                  <a:pos x="6264" y="11453"/>
                </a:cxn>
                <a:cxn ang="0">
                  <a:pos x="1648" y="9231"/>
                </a:cxn>
                <a:cxn ang="0">
                  <a:pos x="4505" y="8376"/>
                </a:cxn>
                <a:cxn ang="0">
                  <a:pos x="2857" y="6154"/>
                </a:cxn>
                <a:cxn ang="0">
                  <a:pos x="2857" y="5726"/>
                </a:cxn>
                <a:cxn ang="0">
                  <a:pos x="6264" y="6154"/>
                </a:cxn>
                <a:cxn ang="0">
                  <a:pos x="9121" y="5726"/>
                </a:cxn>
                <a:cxn ang="0">
                  <a:pos x="10769" y="3932"/>
                </a:cxn>
                <a:cxn ang="0">
                  <a:pos x="8022" y="3504"/>
                </a:cxn>
                <a:cxn ang="0">
                  <a:pos x="9560" y="2222"/>
                </a:cxn>
                <a:cxn ang="0">
                  <a:pos x="14725" y="0"/>
                </a:cxn>
                <a:cxn ang="0">
                  <a:pos x="14725" y="2222"/>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09" name="Freeform 105"/>
            <p:cNvSpPr>
              <a:spLocks/>
            </p:cNvSpPr>
            <p:nvPr/>
          </p:nvSpPr>
          <p:spPr bwMode="auto">
            <a:xfrm rot="290145">
              <a:off x="5299" y="3019"/>
              <a:ext cx="576" cy="548"/>
            </a:xfrm>
            <a:custGeom>
              <a:avLst/>
              <a:gdLst/>
              <a:ahLst/>
              <a:cxnLst>
                <a:cxn ang="0">
                  <a:pos x="7470" y="636"/>
                </a:cxn>
                <a:cxn ang="0">
                  <a:pos x="8514" y="0"/>
                </a:cxn>
                <a:cxn ang="0">
                  <a:pos x="10161" y="636"/>
                </a:cxn>
                <a:cxn ang="0">
                  <a:pos x="11406" y="1431"/>
                </a:cxn>
                <a:cxn ang="0">
                  <a:pos x="12249" y="2664"/>
                </a:cxn>
                <a:cxn ang="0">
                  <a:pos x="12249" y="3698"/>
                </a:cxn>
                <a:cxn ang="0">
                  <a:pos x="11245" y="3062"/>
                </a:cxn>
                <a:cxn ang="0">
                  <a:pos x="10602" y="3300"/>
                </a:cxn>
                <a:cxn ang="0">
                  <a:pos x="9116" y="3897"/>
                </a:cxn>
                <a:cxn ang="0">
                  <a:pos x="9116" y="4930"/>
                </a:cxn>
                <a:cxn ang="0">
                  <a:pos x="11406" y="8032"/>
                </a:cxn>
                <a:cxn ang="0">
                  <a:pos x="14940" y="11292"/>
                </a:cxn>
                <a:cxn ang="0">
                  <a:pos x="15783" y="11690"/>
                </a:cxn>
                <a:cxn ang="0">
                  <a:pos x="15582" y="12326"/>
                </a:cxn>
                <a:cxn ang="0">
                  <a:pos x="18474" y="13559"/>
                </a:cxn>
                <a:cxn ang="0">
                  <a:pos x="19960" y="15626"/>
                </a:cxn>
                <a:cxn ang="0">
                  <a:pos x="18876" y="15229"/>
                </a:cxn>
                <a:cxn ang="0">
                  <a:pos x="17430" y="14394"/>
                </a:cxn>
                <a:cxn ang="0">
                  <a:pos x="16586" y="16064"/>
                </a:cxn>
                <a:cxn ang="0">
                  <a:pos x="17430" y="16223"/>
                </a:cxn>
                <a:cxn ang="0">
                  <a:pos x="16827" y="17853"/>
                </a:cxn>
                <a:cxn ang="0">
                  <a:pos x="16185" y="19563"/>
                </a:cxn>
                <a:cxn ang="0">
                  <a:pos x="15582" y="19324"/>
                </a:cxn>
                <a:cxn ang="0">
                  <a:pos x="15783" y="18330"/>
                </a:cxn>
                <a:cxn ang="0">
                  <a:pos x="15181" y="15229"/>
                </a:cxn>
                <a:cxn ang="0">
                  <a:pos x="14137" y="14990"/>
                </a:cxn>
                <a:cxn ang="0">
                  <a:pos x="13896" y="13956"/>
                </a:cxn>
                <a:cxn ang="0">
                  <a:pos x="12892" y="13559"/>
                </a:cxn>
                <a:cxn ang="0">
                  <a:pos x="12249" y="13360"/>
                </a:cxn>
                <a:cxn ang="0">
                  <a:pos x="10763" y="12565"/>
                </a:cxn>
                <a:cxn ang="0">
                  <a:pos x="8715" y="10895"/>
                </a:cxn>
                <a:cxn ang="0">
                  <a:pos x="7470" y="9662"/>
                </a:cxn>
                <a:cxn ang="0">
                  <a:pos x="6225" y="9264"/>
                </a:cxn>
                <a:cxn ang="0">
                  <a:pos x="6225" y="8191"/>
                </a:cxn>
                <a:cxn ang="0">
                  <a:pos x="5382" y="6561"/>
                </a:cxn>
                <a:cxn ang="0">
                  <a:pos x="3534" y="6402"/>
                </a:cxn>
                <a:cxn ang="0">
                  <a:pos x="2048" y="7396"/>
                </a:cxn>
                <a:cxn ang="0">
                  <a:pos x="1888" y="6958"/>
                </a:cxn>
                <a:cxn ang="0">
                  <a:pos x="1446" y="6561"/>
                </a:cxn>
                <a:cxn ang="0">
                  <a:pos x="402" y="4692"/>
                </a:cxn>
                <a:cxn ang="0">
                  <a:pos x="803" y="4294"/>
                </a:cxn>
                <a:cxn ang="0">
                  <a:pos x="803" y="2664"/>
                </a:cxn>
                <a:cxn ang="0">
                  <a:pos x="2048" y="2664"/>
                </a:cxn>
                <a:cxn ang="0">
                  <a:pos x="4177" y="2266"/>
                </a:cxn>
                <a:cxn ang="0">
                  <a:pos x="4337" y="1431"/>
                </a:cxn>
                <a:cxn ang="0">
                  <a:pos x="5181" y="1630"/>
                </a:cxn>
                <a:cxn ang="0">
                  <a:pos x="5823" y="2028"/>
                </a:cxn>
                <a:cxn ang="0">
                  <a:pos x="6225" y="1431"/>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0" name="Freeform 106"/>
            <p:cNvSpPr>
              <a:spLocks/>
            </p:cNvSpPr>
            <p:nvPr/>
          </p:nvSpPr>
          <p:spPr bwMode="auto">
            <a:xfrm rot="290145">
              <a:off x="5566" y="3556"/>
              <a:ext cx="139" cy="82"/>
            </a:xfrm>
            <a:custGeom>
              <a:avLst/>
              <a:gdLst/>
              <a:ahLst/>
              <a:cxnLst>
                <a:cxn ang="0">
                  <a:pos x="18167" y="19730"/>
                </a:cxn>
                <a:cxn ang="0">
                  <a:pos x="13833" y="18108"/>
                </a:cxn>
                <a:cxn ang="0">
                  <a:pos x="12000" y="15405"/>
                </a:cxn>
                <a:cxn ang="0">
                  <a:pos x="8667" y="12703"/>
                </a:cxn>
                <a:cxn ang="0">
                  <a:pos x="2667" y="8378"/>
                </a:cxn>
                <a:cxn ang="0">
                  <a:pos x="0" y="7027"/>
                </a:cxn>
                <a:cxn ang="0">
                  <a:pos x="0" y="1622"/>
                </a:cxn>
                <a:cxn ang="0">
                  <a:pos x="1833" y="0"/>
                </a:cxn>
                <a:cxn ang="0">
                  <a:pos x="2667" y="1622"/>
                </a:cxn>
                <a:cxn ang="0">
                  <a:pos x="4500" y="0"/>
                </a:cxn>
                <a:cxn ang="0">
                  <a:pos x="5167" y="0"/>
                </a:cxn>
                <a:cxn ang="0">
                  <a:pos x="9500" y="1622"/>
                </a:cxn>
                <a:cxn ang="0">
                  <a:pos x="19833" y="0"/>
                </a:cxn>
                <a:cxn ang="0">
                  <a:pos x="19833" y="4324"/>
                </a:cxn>
                <a:cxn ang="0">
                  <a:pos x="18167" y="8378"/>
                </a:cxn>
                <a:cxn ang="0">
                  <a:pos x="19833" y="15405"/>
                </a:cxn>
                <a:cxn ang="0">
                  <a:pos x="18167" y="19730"/>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1" name="Freeform 107"/>
            <p:cNvSpPr>
              <a:spLocks/>
            </p:cNvSpPr>
            <p:nvPr/>
          </p:nvSpPr>
          <p:spPr bwMode="auto">
            <a:xfrm rot="290145">
              <a:off x="5360" y="3361"/>
              <a:ext cx="86" cy="132"/>
            </a:xfrm>
            <a:custGeom>
              <a:avLst/>
              <a:gdLst/>
              <a:ahLst/>
              <a:cxnLst>
                <a:cxn ang="0">
                  <a:pos x="8378" y="19833"/>
                </a:cxn>
                <a:cxn ang="0">
                  <a:pos x="4324" y="18167"/>
                </a:cxn>
                <a:cxn ang="0">
                  <a:pos x="4324" y="13667"/>
                </a:cxn>
                <a:cxn ang="0">
                  <a:pos x="4324" y="13000"/>
                </a:cxn>
                <a:cxn ang="0">
                  <a:pos x="4324" y="9500"/>
                </a:cxn>
                <a:cxn ang="0">
                  <a:pos x="4324" y="8500"/>
                </a:cxn>
                <a:cxn ang="0">
                  <a:pos x="0" y="4333"/>
                </a:cxn>
                <a:cxn ang="0">
                  <a:pos x="1622" y="2667"/>
                </a:cxn>
                <a:cxn ang="0">
                  <a:pos x="4324" y="2667"/>
                </a:cxn>
                <a:cxn ang="0">
                  <a:pos x="12703" y="0"/>
                </a:cxn>
                <a:cxn ang="0">
                  <a:pos x="15676" y="0"/>
                </a:cxn>
                <a:cxn ang="0">
                  <a:pos x="19730" y="6167"/>
                </a:cxn>
                <a:cxn ang="0">
                  <a:pos x="18378" y="6833"/>
                </a:cxn>
                <a:cxn ang="0">
                  <a:pos x="18378" y="8500"/>
                </a:cxn>
                <a:cxn ang="0">
                  <a:pos x="15676" y="18167"/>
                </a:cxn>
                <a:cxn ang="0">
                  <a:pos x="11622" y="16333"/>
                </a:cxn>
                <a:cxn ang="0">
                  <a:pos x="8378" y="198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2" name="Freeform 108"/>
            <p:cNvSpPr>
              <a:spLocks/>
            </p:cNvSpPr>
            <p:nvPr/>
          </p:nvSpPr>
          <p:spPr bwMode="auto">
            <a:xfrm rot="290145">
              <a:off x="5288" y="2795"/>
              <a:ext cx="43" cy="47"/>
            </a:xfrm>
            <a:custGeom>
              <a:avLst/>
              <a:gdLst/>
              <a:ahLst/>
              <a:cxnLst>
                <a:cxn ang="0">
                  <a:pos x="0" y="19524"/>
                </a:cxn>
                <a:cxn ang="0">
                  <a:pos x="0" y="7143"/>
                </a:cxn>
                <a:cxn ang="0">
                  <a:pos x="5405" y="2857"/>
                </a:cxn>
                <a:cxn ang="0">
                  <a:pos x="14054" y="0"/>
                </a:cxn>
                <a:cxn ang="0">
                  <a:pos x="10811" y="7143"/>
                </a:cxn>
                <a:cxn ang="0">
                  <a:pos x="19459" y="10000"/>
                </a:cxn>
                <a:cxn ang="0">
                  <a:pos x="19459" y="19524"/>
                </a:cxn>
                <a:cxn ang="0">
                  <a:pos x="10811" y="19524"/>
                </a:cxn>
                <a:cxn ang="0">
                  <a:pos x="0" y="19524"/>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3" name="Freeform 109"/>
            <p:cNvSpPr>
              <a:spLocks/>
            </p:cNvSpPr>
            <p:nvPr/>
          </p:nvSpPr>
          <p:spPr bwMode="auto">
            <a:xfrm rot="290145">
              <a:off x="5643" y="3675"/>
              <a:ext cx="14" cy="19"/>
            </a:xfrm>
            <a:custGeom>
              <a:avLst/>
              <a:gdLst/>
              <a:ahLst/>
              <a:cxnLst>
                <a:cxn ang="0">
                  <a:pos x="18333" y="18824"/>
                </a:cxn>
                <a:cxn ang="0">
                  <a:pos x="0" y="0"/>
                </a:cxn>
                <a:cxn ang="0">
                  <a:pos x="18333" y="7059"/>
                </a:cxn>
                <a:cxn ang="0">
                  <a:pos x="18333" y="18824"/>
                </a:cxn>
              </a:cxnLst>
              <a:rect l="0" t="0" r="r" b="b"/>
              <a:pathLst>
                <a:path w="20000" h="20000">
                  <a:moveTo>
                    <a:pt x="18333" y="18824"/>
                  </a:moveTo>
                  <a:lnTo>
                    <a:pt x="0" y="0"/>
                  </a:lnTo>
                  <a:lnTo>
                    <a:pt x="18333" y="7059"/>
                  </a:lnTo>
                  <a:lnTo>
                    <a:pt x="18333"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4" name="Freeform 110"/>
            <p:cNvSpPr>
              <a:spLocks/>
            </p:cNvSpPr>
            <p:nvPr/>
          </p:nvSpPr>
          <p:spPr bwMode="auto">
            <a:xfrm rot="290145">
              <a:off x="5200" y="2575"/>
              <a:ext cx="173" cy="194"/>
            </a:xfrm>
            <a:custGeom>
              <a:avLst/>
              <a:gdLst/>
              <a:ahLst/>
              <a:cxnLst>
                <a:cxn ang="0">
                  <a:pos x="0" y="15706"/>
                </a:cxn>
                <a:cxn ang="0">
                  <a:pos x="0" y="14124"/>
                </a:cxn>
                <a:cxn ang="0">
                  <a:pos x="1867" y="12881"/>
                </a:cxn>
                <a:cxn ang="0">
                  <a:pos x="5467" y="12881"/>
                </a:cxn>
                <a:cxn ang="0">
                  <a:pos x="2667" y="12316"/>
                </a:cxn>
                <a:cxn ang="0">
                  <a:pos x="1867" y="11073"/>
                </a:cxn>
                <a:cxn ang="0">
                  <a:pos x="4000" y="8136"/>
                </a:cxn>
                <a:cxn ang="0">
                  <a:pos x="5467" y="3503"/>
                </a:cxn>
                <a:cxn ang="0">
                  <a:pos x="7600" y="6441"/>
                </a:cxn>
                <a:cxn ang="0">
                  <a:pos x="8933" y="9266"/>
                </a:cxn>
                <a:cxn ang="0">
                  <a:pos x="10933" y="10621"/>
                </a:cxn>
                <a:cxn ang="0">
                  <a:pos x="9600" y="7571"/>
                </a:cxn>
                <a:cxn ang="0">
                  <a:pos x="10933" y="5311"/>
                </a:cxn>
                <a:cxn ang="0">
                  <a:pos x="9600" y="5311"/>
                </a:cxn>
                <a:cxn ang="0">
                  <a:pos x="9600" y="3503"/>
                </a:cxn>
                <a:cxn ang="0">
                  <a:pos x="13067" y="1808"/>
                </a:cxn>
                <a:cxn ang="0">
                  <a:pos x="16400" y="678"/>
                </a:cxn>
                <a:cxn ang="0">
                  <a:pos x="17200" y="2938"/>
                </a:cxn>
                <a:cxn ang="0">
                  <a:pos x="17200" y="1808"/>
                </a:cxn>
                <a:cxn ang="0">
                  <a:pos x="18533" y="0"/>
                </a:cxn>
                <a:cxn ang="0">
                  <a:pos x="19867" y="3503"/>
                </a:cxn>
                <a:cxn ang="0">
                  <a:pos x="18533" y="6441"/>
                </a:cxn>
                <a:cxn ang="0">
                  <a:pos x="16400" y="6441"/>
                </a:cxn>
                <a:cxn ang="0">
                  <a:pos x="17200" y="11073"/>
                </a:cxn>
                <a:cxn ang="0">
                  <a:pos x="15067" y="11073"/>
                </a:cxn>
                <a:cxn ang="0">
                  <a:pos x="13067" y="12316"/>
                </a:cxn>
                <a:cxn ang="0">
                  <a:pos x="15067" y="15254"/>
                </a:cxn>
                <a:cxn ang="0">
                  <a:pos x="14400" y="17514"/>
                </a:cxn>
                <a:cxn ang="0">
                  <a:pos x="14400" y="19887"/>
                </a:cxn>
                <a:cxn ang="0">
                  <a:pos x="10933" y="18757"/>
                </a:cxn>
                <a:cxn ang="0">
                  <a:pos x="11733" y="16949"/>
                </a:cxn>
                <a:cxn ang="0">
                  <a:pos x="8933" y="15706"/>
                </a:cxn>
                <a:cxn ang="0">
                  <a:pos x="6133" y="15254"/>
                </a:cxn>
                <a:cxn ang="0">
                  <a:pos x="4000" y="15254"/>
                </a:cxn>
                <a:cxn ang="0">
                  <a:pos x="1867" y="15706"/>
                </a:cxn>
                <a:cxn ang="0">
                  <a:pos x="533" y="16949"/>
                </a:cxn>
                <a:cxn ang="0">
                  <a:pos x="0" y="15706"/>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5" name="Freeform 111"/>
            <p:cNvSpPr>
              <a:spLocks/>
            </p:cNvSpPr>
            <p:nvPr/>
          </p:nvSpPr>
          <p:spPr bwMode="auto">
            <a:xfrm rot="290145">
              <a:off x="5324" y="1288"/>
              <a:ext cx="1036" cy="1027"/>
            </a:xfrm>
            <a:custGeom>
              <a:avLst/>
              <a:gdLst/>
              <a:ahLst/>
              <a:cxnLst>
                <a:cxn ang="0">
                  <a:pos x="18616" y="2293"/>
                </a:cxn>
                <a:cxn ang="0">
                  <a:pos x="16741" y="1741"/>
                </a:cxn>
                <a:cxn ang="0">
                  <a:pos x="15603" y="3376"/>
                </a:cxn>
                <a:cxn ang="0">
                  <a:pos x="14554" y="3503"/>
                </a:cxn>
                <a:cxn ang="0">
                  <a:pos x="12232" y="2845"/>
                </a:cxn>
                <a:cxn ang="0">
                  <a:pos x="11674" y="3503"/>
                </a:cxn>
                <a:cxn ang="0">
                  <a:pos x="10402" y="3843"/>
                </a:cxn>
                <a:cxn ang="0">
                  <a:pos x="9219" y="4713"/>
                </a:cxn>
                <a:cxn ang="0">
                  <a:pos x="8304" y="6921"/>
                </a:cxn>
                <a:cxn ang="0">
                  <a:pos x="7254" y="10106"/>
                </a:cxn>
                <a:cxn ang="0">
                  <a:pos x="6473" y="10977"/>
                </a:cxn>
                <a:cxn ang="0">
                  <a:pos x="6116" y="13524"/>
                </a:cxn>
                <a:cxn ang="0">
                  <a:pos x="6339" y="15605"/>
                </a:cxn>
                <a:cxn ang="0">
                  <a:pos x="6116" y="17346"/>
                </a:cxn>
                <a:cxn ang="0">
                  <a:pos x="4955" y="17346"/>
                </a:cxn>
                <a:cxn ang="0">
                  <a:pos x="4844" y="18132"/>
                </a:cxn>
                <a:cxn ang="0">
                  <a:pos x="3460" y="19342"/>
                </a:cxn>
                <a:cxn ang="0">
                  <a:pos x="580" y="18556"/>
                </a:cxn>
                <a:cxn ang="0">
                  <a:pos x="692" y="18132"/>
                </a:cxn>
                <a:cxn ang="0">
                  <a:pos x="915" y="17346"/>
                </a:cxn>
                <a:cxn ang="0">
                  <a:pos x="692" y="17028"/>
                </a:cxn>
                <a:cxn ang="0">
                  <a:pos x="89" y="15605"/>
                </a:cxn>
                <a:cxn ang="0">
                  <a:pos x="1964" y="15372"/>
                </a:cxn>
                <a:cxn ang="0">
                  <a:pos x="89" y="15053"/>
                </a:cxn>
                <a:cxn ang="0">
                  <a:pos x="1272" y="14480"/>
                </a:cxn>
                <a:cxn ang="0">
                  <a:pos x="915" y="13822"/>
                </a:cxn>
                <a:cxn ang="0">
                  <a:pos x="915" y="13524"/>
                </a:cxn>
                <a:cxn ang="0">
                  <a:pos x="1607" y="12951"/>
                </a:cxn>
                <a:cxn ang="0">
                  <a:pos x="2545" y="12611"/>
                </a:cxn>
                <a:cxn ang="0">
                  <a:pos x="3013" y="12081"/>
                </a:cxn>
                <a:cxn ang="0">
                  <a:pos x="5201" y="11189"/>
                </a:cxn>
                <a:cxn ang="0">
                  <a:pos x="4286" y="11189"/>
                </a:cxn>
                <a:cxn ang="0">
                  <a:pos x="5201" y="10106"/>
                </a:cxn>
                <a:cxn ang="0">
                  <a:pos x="5893" y="9002"/>
                </a:cxn>
                <a:cxn ang="0">
                  <a:pos x="5893" y="8450"/>
                </a:cxn>
                <a:cxn ang="0">
                  <a:pos x="7254" y="7240"/>
                </a:cxn>
                <a:cxn ang="0">
                  <a:pos x="8214" y="6030"/>
                </a:cxn>
                <a:cxn ang="0">
                  <a:pos x="8214" y="5711"/>
                </a:cxn>
                <a:cxn ang="0">
                  <a:pos x="7612" y="5159"/>
                </a:cxn>
                <a:cxn ang="0">
                  <a:pos x="8772" y="4926"/>
                </a:cxn>
                <a:cxn ang="0">
                  <a:pos x="9710" y="4289"/>
                </a:cxn>
                <a:cxn ang="0">
                  <a:pos x="9219" y="3843"/>
                </a:cxn>
                <a:cxn ang="0">
                  <a:pos x="9219" y="3376"/>
                </a:cxn>
                <a:cxn ang="0">
                  <a:pos x="10960" y="2951"/>
                </a:cxn>
                <a:cxn ang="0">
                  <a:pos x="11183" y="2633"/>
                </a:cxn>
                <a:cxn ang="0">
                  <a:pos x="11897" y="2633"/>
                </a:cxn>
                <a:cxn ang="0">
                  <a:pos x="12813" y="1741"/>
                </a:cxn>
                <a:cxn ang="0">
                  <a:pos x="13638" y="1529"/>
                </a:cxn>
                <a:cxn ang="0">
                  <a:pos x="14330" y="637"/>
                </a:cxn>
                <a:cxn ang="0">
                  <a:pos x="15134" y="1423"/>
                </a:cxn>
                <a:cxn ang="0">
                  <a:pos x="16161" y="1083"/>
                </a:cxn>
                <a:cxn ang="0">
                  <a:pos x="16518" y="0"/>
                </a:cxn>
                <a:cxn ang="0">
                  <a:pos x="17567" y="637"/>
                </a:cxn>
                <a:cxn ang="0">
                  <a:pos x="18259" y="552"/>
                </a:cxn>
                <a:cxn ang="0">
                  <a:pos x="19531" y="1083"/>
                </a:cxn>
                <a:cxn ang="0">
                  <a:pos x="19063" y="174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6" name="Freeform 112"/>
            <p:cNvSpPr>
              <a:spLocks/>
            </p:cNvSpPr>
            <p:nvPr/>
          </p:nvSpPr>
          <p:spPr bwMode="auto">
            <a:xfrm rot="290145">
              <a:off x="5759" y="1463"/>
              <a:ext cx="55" cy="46"/>
            </a:xfrm>
            <a:custGeom>
              <a:avLst/>
              <a:gdLst/>
              <a:ahLst/>
              <a:cxnLst>
                <a:cxn ang="0">
                  <a:pos x="1702" y="19524"/>
                </a:cxn>
                <a:cxn ang="0">
                  <a:pos x="0" y="11905"/>
                </a:cxn>
                <a:cxn ang="0">
                  <a:pos x="8511" y="0"/>
                </a:cxn>
                <a:cxn ang="0">
                  <a:pos x="13191" y="7143"/>
                </a:cxn>
                <a:cxn ang="0">
                  <a:pos x="17447" y="0"/>
                </a:cxn>
                <a:cxn ang="0">
                  <a:pos x="19574" y="7143"/>
                </a:cxn>
                <a:cxn ang="0">
                  <a:pos x="8511" y="17143"/>
                </a:cxn>
                <a:cxn ang="0">
                  <a:pos x="6809" y="19524"/>
                </a:cxn>
                <a:cxn ang="0">
                  <a:pos x="1702" y="19524"/>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7" name="Freeform 113"/>
            <p:cNvSpPr>
              <a:spLocks/>
            </p:cNvSpPr>
            <p:nvPr/>
          </p:nvSpPr>
          <p:spPr bwMode="auto">
            <a:xfrm rot="290145">
              <a:off x="5729" y="1453"/>
              <a:ext cx="31" cy="36"/>
            </a:xfrm>
            <a:custGeom>
              <a:avLst/>
              <a:gdLst/>
              <a:ahLst/>
              <a:cxnLst>
                <a:cxn ang="0">
                  <a:pos x="11429" y="19375"/>
                </a:cxn>
                <a:cxn ang="0">
                  <a:pos x="4286" y="19375"/>
                </a:cxn>
                <a:cxn ang="0">
                  <a:pos x="19286" y="13125"/>
                </a:cxn>
                <a:cxn ang="0">
                  <a:pos x="11429" y="13125"/>
                </a:cxn>
                <a:cxn ang="0">
                  <a:pos x="0" y="19375"/>
                </a:cxn>
                <a:cxn ang="0">
                  <a:pos x="0" y="9375"/>
                </a:cxn>
                <a:cxn ang="0">
                  <a:pos x="11429" y="9375"/>
                </a:cxn>
                <a:cxn ang="0">
                  <a:pos x="11429" y="0"/>
                </a:cxn>
                <a:cxn ang="0">
                  <a:pos x="19286" y="3750"/>
                </a:cxn>
                <a:cxn ang="0">
                  <a:pos x="19286" y="13125"/>
                </a:cxn>
                <a:cxn ang="0">
                  <a:pos x="11429" y="19375"/>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8" name="Freeform 114"/>
            <p:cNvSpPr>
              <a:spLocks/>
            </p:cNvSpPr>
            <p:nvPr/>
          </p:nvSpPr>
          <p:spPr bwMode="auto">
            <a:xfrm rot="290145">
              <a:off x="5464" y="2906"/>
              <a:ext cx="359" cy="159"/>
            </a:xfrm>
            <a:custGeom>
              <a:avLst/>
              <a:gdLst/>
              <a:ahLst/>
              <a:cxnLst>
                <a:cxn ang="0">
                  <a:pos x="10611" y="2192"/>
                </a:cxn>
                <a:cxn ang="0">
                  <a:pos x="12283" y="3562"/>
                </a:cxn>
                <a:cxn ang="0">
                  <a:pos x="13248" y="3562"/>
                </a:cxn>
                <a:cxn ang="0">
                  <a:pos x="14598" y="0"/>
                </a:cxn>
                <a:cxn ang="0">
                  <a:pos x="16270" y="1370"/>
                </a:cxn>
                <a:cxn ang="0">
                  <a:pos x="18907" y="2192"/>
                </a:cxn>
                <a:cxn ang="0">
                  <a:pos x="18907" y="5616"/>
                </a:cxn>
                <a:cxn ang="0">
                  <a:pos x="19936" y="7808"/>
                </a:cxn>
                <a:cxn ang="0">
                  <a:pos x="19936" y="9178"/>
                </a:cxn>
                <a:cxn ang="0">
                  <a:pos x="19293" y="10685"/>
                </a:cxn>
                <a:cxn ang="0">
                  <a:pos x="18264" y="10685"/>
                </a:cxn>
                <a:cxn ang="0">
                  <a:pos x="17621" y="10685"/>
                </a:cxn>
                <a:cxn ang="0">
                  <a:pos x="18264" y="11233"/>
                </a:cxn>
                <a:cxn ang="0">
                  <a:pos x="18264" y="16301"/>
                </a:cxn>
                <a:cxn ang="0">
                  <a:pos x="17299" y="17123"/>
                </a:cxn>
                <a:cxn ang="0">
                  <a:pos x="17299" y="18493"/>
                </a:cxn>
                <a:cxn ang="0">
                  <a:pos x="16270" y="18493"/>
                </a:cxn>
                <a:cxn ang="0">
                  <a:pos x="13248" y="19863"/>
                </a:cxn>
                <a:cxn ang="0">
                  <a:pos x="10611" y="19863"/>
                </a:cxn>
                <a:cxn ang="0">
                  <a:pos x="10354" y="19863"/>
                </a:cxn>
                <a:cxn ang="0">
                  <a:pos x="8617" y="17123"/>
                </a:cxn>
                <a:cxn ang="0">
                  <a:pos x="6945" y="14932"/>
                </a:cxn>
                <a:cxn ang="0">
                  <a:pos x="5981" y="14932"/>
                </a:cxn>
                <a:cxn ang="0">
                  <a:pos x="4309" y="14932"/>
                </a:cxn>
                <a:cxn ang="0">
                  <a:pos x="4309" y="17123"/>
                </a:cxn>
                <a:cxn ang="0">
                  <a:pos x="2637" y="17123"/>
                </a:cxn>
                <a:cxn ang="0">
                  <a:pos x="2315" y="17123"/>
                </a:cxn>
                <a:cxn ang="0">
                  <a:pos x="2315" y="16301"/>
                </a:cxn>
                <a:cxn ang="0">
                  <a:pos x="900" y="16301"/>
                </a:cxn>
                <a:cxn ang="0">
                  <a:pos x="900" y="14932"/>
                </a:cxn>
                <a:cxn ang="0">
                  <a:pos x="643" y="14932"/>
                </a:cxn>
                <a:cxn ang="0">
                  <a:pos x="0" y="13425"/>
                </a:cxn>
                <a:cxn ang="0">
                  <a:pos x="0" y="12877"/>
                </a:cxn>
                <a:cxn ang="0">
                  <a:pos x="643" y="11233"/>
                </a:cxn>
                <a:cxn ang="0">
                  <a:pos x="2315" y="12877"/>
                </a:cxn>
                <a:cxn ang="0">
                  <a:pos x="2315" y="11233"/>
                </a:cxn>
                <a:cxn ang="0">
                  <a:pos x="3280" y="11233"/>
                </a:cxn>
                <a:cxn ang="0">
                  <a:pos x="3666" y="12877"/>
                </a:cxn>
                <a:cxn ang="0">
                  <a:pos x="5273" y="11233"/>
                </a:cxn>
                <a:cxn ang="0">
                  <a:pos x="6302" y="11233"/>
                </a:cxn>
                <a:cxn ang="0">
                  <a:pos x="6945" y="10685"/>
                </a:cxn>
                <a:cxn ang="0">
                  <a:pos x="8617" y="10685"/>
                </a:cxn>
                <a:cxn ang="0">
                  <a:pos x="9325" y="11233"/>
                </a:cxn>
                <a:cxn ang="0">
                  <a:pos x="8617" y="9178"/>
                </a:cxn>
                <a:cxn ang="0">
                  <a:pos x="8617" y="5616"/>
                </a:cxn>
                <a:cxn ang="0">
                  <a:pos x="10611" y="5068"/>
                </a:cxn>
                <a:cxn ang="0">
                  <a:pos x="10611" y="2192"/>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19" name="Freeform 115"/>
            <p:cNvSpPr>
              <a:spLocks/>
            </p:cNvSpPr>
            <p:nvPr/>
          </p:nvSpPr>
          <p:spPr bwMode="auto">
            <a:xfrm rot="290145">
              <a:off x="5678" y="2543"/>
              <a:ext cx="485" cy="374"/>
            </a:xfrm>
            <a:custGeom>
              <a:avLst/>
              <a:gdLst/>
              <a:ahLst/>
              <a:cxnLst>
                <a:cxn ang="0">
                  <a:pos x="10309" y="933"/>
                </a:cxn>
                <a:cxn ang="0">
                  <a:pos x="16722" y="933"/>
                </a:cxn>
                <a:cxn ang="0">
                  <a:pos x="17957" y="3615"/>
                </a:cxn>
                <a:cxn ang="0">
                  <a:pos x="18670" y="5481"/>
                </a:cxn>
                <a:cxn ang="0">
                  <a:pos x="19192" y="7289"/>
                </a:cxn>
                <a:cxn ang="0">
                  <a:pos x="17482" y="8455"/>
                </a:cxn>
                <a:cxn ang="0">
                  <a:pos x="18670" y="10029"/>
                </a:cxn>
                <a:cxn ang="0">
                  <a:pos x="19192" y="11837"/>
                </a:cxn>
                <a:cxn ang="0">
                  <a:pos x="19952" y="13586"/>
                </a:cxn>
                <a:cxn ang="0">
                  <a:pos x="17197" y="18134"/>
                </a:cxn>
                <a:cxn ang="0">
                  <a:pos x="17482" y="19592"/>
                </a:cxn>
                <a:cxn ang="0">
                  <a:pos x="17197" y="19942"/>
                </a:cxn>
                <a:cxn ang="0">
                  <a:pos x="16722" y="19592"/>
                </a:cxn>
                <a:cxn ang="0">
                  <a:pos x="15487" y="19009"/>
                </a:cxn>
                <a:cxn ang="0">
                  <a:pos x="14489" y="18717"/>
                </a:cxn>
                <a:cxn ang="0">
                  <a:pos x="14014" y="19009"/>
                </a:cxn>
                <a:cxn ang="0">
                  <a:pos x="13302" y="19009"/>
                </a:cxn>
                <a:cxn ang="0">
                  <a:pos x="12067" y="19592"/>
                </a:cxn>
                <a:cxn ang="0">
                  <a:pos x="11591" y="19009"/>
                </a:cxn>
                <a:cxn ang="0">
                  <a:pos x="11306" y="18134"/>
                </a:cxn>
                <a:cxn ang="0">
                  <a:pos x="10309" y="18717"/>
                </a:cxn>
                <a:cxn ang="0">
                  <a:pos x="9359" y="17551"/>
                </a:cxn>
                <a:cxn ang="0">
                  <a:pos x="9359" y="17201"/>
                </a:cxn>
                <a:cxn ang="0">
                  <a:pos x="7601" y="16618"/>
                </a:cxn>
                <a:cxn ang="0">
                  <a:pos x="7601" y="16327"/>
                </a:cxn>
                <a:cxn ang="0">
                  <a:pos x="6888" y="15743"/>
                </a:cxn>
                <a:cxn ang="0">
                  <a:pos x="6128" y="16327"/>
                </a:cxn>
                <a:cxn ang="0">
                  <a:pos x="5653" y="16327"/>
                </a:cxn>
                <a:cxn ang="0">
                  <a:pos x="4941" y="15743"/>
                </a:cxn>
                <a:cxn ang="0">
                  <a:pos x="4941" y="15102"/>
                </a:cxn>
                <a:cxn ang="0">
                  <a:pos x="4941" y="14810"/>
                </a:cxn>
                <a:cxn ang="0">
                  <a:pos x="4466" y="14810"/>
                </a:cxn>
                <a:cxn ang="0">
                  <a:pos x="3230" y="14227"/>
                </a:cxn>
                <a:cxn ang="0">
                  <a:pos x="3230" y="13586"/>
                </a:cxn>
                <a:cxn ang="0">
                  <a:pos x="2470" y="13586"/>
                </a:cxn>
                <a:cxn ang="0">
                  <a:pos x="1948" y="13586"/>
                </a:cxn>
                <a:cxn ang="0">
                  <a:pos x="2470" y="12653"/>
                </a:cxn>
                <a:cxn ang="0">
                  <a:pos x="1948" y="12420"/>
                </a:cxn>
                <a:cxn ang="0">
                  <a:pos x="1758" y="10904"/>
                </a:cxn>
                <a:cxn ang="0">
                  <a:pos x="1758" y="10262"/>
                </a:cxn>
                <a:cxn ang="0">
                  <a:pos x="1235" y="10262"/>
                </a:cxn>
                <a:cxn ang="0">
                  <a:pos x="998" y="8746"/>
                </a:cxn>
                <a:cxn ang="0">
                  <a:pos x="1235" y="8455"/>
                </a:cxn>
                <a:cxn ang="0">
                  <a:pos x="0" y="7289"/>
                </a:cxn>
                <a:cxn ang="0">
                  <a:pos x="0" y="6939"/>
                </a:cxn>
                <a:cxn ang="0">
                  <a:pos x="998" y="6064"/>
                </a:cxn>
                <a:cxn ang="0">
                  <a:pos x="523" y="4548"/>
                </a:cxn>
                <a:cxn ang="0">
                  <a:pos x="998" y="3965"/>
                </a:cxn>
                <a:cxn ang="0">
                  <a:pos x="1235" y="3965"/>
                </a:cxn>
                <a:cxn ang="0">
                  <a:pos x="1235" y="3032"/>
                </a:cxn>
                <a:cxn ang="0">
                  <a:pos x="3705" y="2157"/>
                </a:cxn>
                <a:cxn ang="0">
                  <a:pos x="4181" y="933"/>
                </a:cxn>
                <a:cxn ang="0">
                  <a:pos x="4941" y="641"/>
                </a:cxn>
                <a:cxn ang="0">
                  <a:pos x="5178" y="641"/>
                </a:cxn>
                <a:cxn ang="0">
                  <a:pos x="7601" y="0"/>
                </a:cxn>
                <a:cxn ang="0">
                  <a:pos x="8171" y="933"/>
                </a:cxn>
                <a:cxn ang="0">
                  <a:pos x="8361" y="1574"/>
                </a:cxn>
                <a:cxn ang="0">
                  <a:pos x="9359" y="1574"/>
                </a:cxn>
                <a:cxn ang="0">
                  <a:pos x="10119" y="2157"/>
                </a:cxn>
                <a:cxn ang="0">
                  <a:pos x="10309" y="933"/>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0" name="Freeform 116"/>
            <p:cNvSpPr>
              <a:spLocks/>
            </p:cNvSpPr>
            <p:nvPr/>
          </p:nvSpPr>
          <p:spPr bwMode="auto">
            <a:xfrm rot="290145">
              <a:off x="4495" y="3229"/>
              <a:ext cx="165" cy="299"/>
            </a:xfrm>
            <a:custGeom>
              <a:avLst/>
              <a:gdLst/>
              <a:ahLst/>
              <a:cxnLst>
                <a:cxn ang="0">
                  <a:pos x="4366" y="0"/>
                </a:cxn>
                <a:cxn ang="0">
                  <a:pos x="5915" y="436"/>
                </a:cxn>
                <a:cxn ang="0">
                  <a:pos x="8169" y="0"/>
                </a:cxn>
                <a:cxn ang="0">
                  <a:pos x="9577" y="1164"/>
                </a:cxn>
                <a:cxn ang="0">
                  <a:pos x="11831" y="1164"/>
                </a:cxn>
                <a:cxn ang="0">
                  <a:pos x="14085" y="1164"/>
                </a:cxn>
                <a:cxn ang="0">
                  <a:pos x="16901" y="1164"/>
                </a:cxn>
                <a:cxn ang="0">
                  <a:pos x="19014" y="1891"/>
                </a:cxn>
                <a:cxn ang="0">
                  <a:pos x="19859" y="2255"/>
                </a:cxn>
                <a:cxn ang="0">
                  <a:pos x="16901" y="4873"/>
                </a:cxn>
                <a:cxn ang="0">
                  <a:pos x="16901" y="6836"/>
                </a:cxn>
                <a:cxn ang="0">
                  <a:pos x="15493" y="9818"/>
                </a:cxn>
                <a:cxn ang="0">
                  <a:pos x="13239" y="9818"/>
                </a:cxn>
                <a:cxn ang="0">
                  <a:pos x="14085" y="12073"/>
                </a:cxn>
                <a:cxn ang="0">
                  <a:pos x="14085" y="12800"/>
                </a:cxn>
                <a:cxn ang="0">
                  <a:pos x="14085" y="13891"/>
                </a:cxn>
                <a:cxn ang="0">
                  <a:pos x="15493" y="15055"/>
                </a:cxn>
                <a:cxn ang="0">
                  <a:pos x="15493" y="15782"/>
                </a:cxn>
                <a:cxn ang="0">
                  <a:pos x="13239" y="16945"/>
                </a:cxn>
                <a:cxn ang="0">
                  <a:pos x="13239" y="19200"/>
                </a:cxn>
                <a:cxn ang="0">
                  <a:pos x="8169" y="19927"/>
                </a:cxn>
                <a:cxn ang="0">
                  <a:pos x="5915" y="19200"/>
                </a:cxn>
                <a:cxn ang="0">
                  <a:pos x="2254" y="19200"/>
                </a:cxn>
                <a:cxn ang="0">
                  <a:pos x="3803" y="18036"/>
                </a:cxn>
                <a:cxn ang="0">
                  <a:pos x="3803" y="14691"/>
                </a:cxn>
                <a:cxn ang="0">
                  <a:pos x="3803" y="13891"/>
                </a:cxn>
                <a:cxn ang="0">
                  <a:pos x="2254" y="13891"/>
                </a:cxn>
                <a:cxn ang="0">
                  <a:pos x="2254" y="13091"/>
                </a:cxn>
                <a:cxn ang="0">
                  <a:pos x="0" y="13091"/>
                </a:cxn>
                <a:cxn ang="0">
                  <a:pos x="1549" y="10909"/>
                </a:cxn>
                <a:cxn ang="0">
                  <a:pos x="2254" y="10109"/>
                </a:cxn>
                <a:cxn ang="0">
                  <a:pos x="5915" y="5236"/>
                </a:cxn>
                <a:cxn ang="0">
                  <a:pos x="4366" y="0"/>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1" name="Freeform 117"/>
            <p:cNvSpPr>
              <a:spLocks/>
            </p:cNvSpPr>
            <p:nvPr/>
          </p:nvSpPr>
          <p:spPr bwMode="auto">
            <a:xfrm rot="290145">
              <a:off x="5974" y="2997"/>
              <a:ext cx="441" cy="283"/>
            </a:xfrm>
            <a:custGeom>
              <a:avLst/>
              <a:gdLst/>
              <a:ahLst/>
              <a:cxnLst>
                <a:cxn ang="0">
                  <a:pos x="11979" y="846"/>
                </a:cxn>
                <a:cxn ang="0">
                  <a:pos x="13668" y="0"/>
                </a:cxn>
                <a:cxn ang="0">
                  <a:pos x="16095" y="5231"/>
                </a:cxn>
                <a:cxn ang="0">
                  <a:pos x="16359" y="5231"/>
                </a:cxn>
                <a:cxn ang="0">
                  <a:pos x="16939" y="11615"/>
                </a:cxn>
                <a:cxn ang="0">
                  <a:pos x="17784" y="12769"/>
                </a:cxn>
                <a:cxn ang="0">
                  <a:pos x="19947" y="11615"/>
                </a:cxn>
                <a:cxn ang="0">
                  <a:pos x="19947" y="14308"/>
                </a:cxn>
                <a:cxn ang="0">
                  <a:pos x="18575" y="14769"/>
                </a:cxn>
                <a:cxn ang="0">
                  <a:pos x="18575" y="13538"/>
                </a:cxn>
                <a:cxn ang="0">
                  <a:pos x="18311" y="13538"/>
                </a:cxn>
                <a:cxn ang="0">
                  <a:pos x="18311" y="14769"/>
                </a:cxn>
                <a:cxn ang="0">
                  <a:pos x="18311" y="15538"/>
                </a:cxn>
                <a:cxn ang="0">
                  <a:pos x="18311" y="16385"/>
                </a:cxn>
                <a:cxn ang="0">
                  <a:pos x="17784" y="18692"/>
                </a:cxn>
                <a:cxn ang="0">
                  <a:pos x="17150" y="18692"/>
                </a:cxn>
                <a:cxn ang="0">
                  <a:pos x="16939" y="17923"/>
                </a:cxn>
                <a:cxn ang="0">
                  <a:pos x="14987" y="17923"/>
                </a:cxn>
                <a:cxn ang="0">
                  <a:pos x="14776" y="17615"/>
                </a:cxn>
                <a:cxn ang="0">
                  <a:pos x="12507" y="18692"/>
                </a:cxn>
                <a:cxn ang="0">
                  <a:pos x="11451" y="19538"/>
                </a:cxn>
                <a:cxn ang="0">
                  <a:pos x="11187" y="19923"/>
                </a:cxn>
                <a:cxn ang="0">
                  <a:pos x="9815" y="19538"/>
                </a:cxn>
                <a:cxn ang="0">
                  <a:pos x="8496" y="19538"/>
                </a:cxn>
                <a:cxn ang="0">
                  <a:pos x="7863" y="19538"/>
                </a:cxn>
                <a:cxn ang="0">
                  <a:pos x="6807" y="18692"/>
                </a:cxn>
                <a:cxn ang="0">
                  <a:pos x="5488" y="19538"/>
                </a:cxn>
                <a:cxn ang="0">
                  <a:pos x="5488" y="18692"/>
                </a:cxn>
                <a:cxn ang="0">
                  <a:pos x="5699" y="17923"/>
                </a:cxn>
                <a:cxn ang="0">
                  <a:pos x="4908" y="17615"/>
                </a:cxn>
                <a:cxn ang="0">
                  <a:pos x="4327" y="16385"/>
                </a:cxn>
                <a:cxn ang="0">
                  <a:pos x="4908" y="15538"/>
                </a:cxn>
                <a:cxn ang="0">
                  <a:pos x="4327" y="15538"/>
                </a:cxn>
                <a:cxn ang="0">
                  <a:pos x="4063" y="16385"/>
                </a:cxn>
                <a:cxn ang="0">
                  <a:pos x="3219" y="15538"/>
                </a:cxn>
                <a:cxn ang="0">
                  <a:pos x="2164" y="14769"/>
                </a:cxn>
                <a:cxn ang="0">
                  <a:pos x="2164" y="14308"/>
                </a:cxn>
                <a:cxn ang="0">
                  <a:pos x="2164" y="12769"/>
                </a:cxn>
                <a:cxn ang="0">
                  <a:pos x="528" y="11615"/>
                </a:cxn>
                <a:cxn ang="0">
                  <a:pos x="528" y="10385"/>
                </a:cxn>
                <a:cxn ang="0">
                  <a:pos x="0" y="9154"/>
                </a:cxn>
                <a:cxn ang="0">
                  <a:pos x="1055" y="9154"/>
                </a:cxn>
                <a:cxn ang="0">
                  <a:pos x="1055" y="8385"/>
                </a:cxn>
                <a:cxn ang="0">
                  <a:pos x="1900" y="8000"/>
                </a:cxn>
                <a:cxn ang="0">
                  <a:pos x="1900" y="7231"/>
                </a:cxn>
                <a:cxn ang="0">
                  <a:pos x="2164" y="6000"/>
                </a:cxn>
                <a:cxn ang="0">
                  <a:pos x="2691" y="3154"/>
                </a:cxn>
                <a:cxn ang="0">
                  <a:pos x="3536" y="2000"/>
                </a:cxn>
                <a:cxn ang="0">
                  <a:pos x="4327" y="1231"/>
                </a:cxn>
                <a:cxn ang="0">
                  <a:pos x="4908" y="846"/>
                </a:cxn>
                <a:cxn ang="0">
                  <a:pos x="5699" y="846"/>
                </a:cxn>
                <a:cxn ang="0">
                  <a:pos x="9815" y="2000"/>
                </a:cxn>
                <a:cxn ang="0">
                  <a:pos x="11979" y="846"/>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2" name="Freeform 118"/>
            <p:cNvSpPr>
              <a:spLocks/>
            </p:cNvSpPr>
            <p:nvPr/>
          </p:nvSpPr>
          <p:spPr bwMode="auto">
            <a:xfrm rot="290145">
              <a:off x="5589" y="1453"/>
              <a:ext cx="511" cy="1051"/>
            </a:xfrm>
            <a:custGeom>
              <a:avLst/>
              <a:gdLst/>
              <a:ahLst/>
              <a:cxnLst>
                <a:cxn ang="0">
                  <a:pos x="16190" y="851"/>
                </a:cxn>
                <a:cxn ang="0">
                  <a:pos x="18549" y="2033"/>
                </a:cxn>
                <a:cxn ang="0">
                  <a:pos x="18776" y="2593"/>
                </a:cxn>
                <a:cxn ang="0">
                  <a:pos x="19683" y="4191"/>
                </a:cxn>
                <a:cxn ang="0">
                  <a:pos x="18549" y="4710"/>
                </a:cxn>
                <a:cxn ang="0">
                  <a:pos x="15692" y="5373"/>
                </a:cxn>
                <a:cxn ang="0">
                  <a:pos x="15510" y="6452"/>
                </a:cxn>
                <a:cxn ang="0">
                  <a:pos x="15510" y="7303"/>
                </a:cxn>
                <a:cxn ang="0">
                  <a:pos x="13651" y="8278"/>
                </a:cxn>
                <a:cxn ang="0">
                  <a:pos x="12698" y="8485"/>
                </a:cxn>
                <a:cxn ang="0">
                  <a:pos x="11247" y="9232"/>
                </a:cxn>
                <a:cxn ang="0">
                  <a:pos x="10794" y="9336"/>
                </a:cxn>
                <a:cxn ang="0">
                  <a:pos x="10113" y="9876"/>
                </a:cxn>
                <a:cxn ang="0">
                  <a:pos x="10113" y="10954"/>
                </a:cxn>
                <a:cxn ang="0">
                  <a:pos x="9841" y="11494"/>
                </a:cxn>
                <a:cxn ang="0">
                  <a:pos x="10794" y="12780"/>
                </a:cxn>
                <a:cxn ang="0">
                  <a:pos x="12698" y="13320"/>
                </a:cxn>
                <a:cxn ang="0">
                  <a:pos x="12426" y="14710"/>
                </a:cxn>
                <a:cxn ang="0">
                  <a:pos x="11247" y="14917"/>
                </a:cxn>
                <a:cxn ang="0">
                  <a:pos x="8934" y="15477"/>
                </a:cxn>
                <a:cxn ang="0">
                  <a:pos x="9841" y="16411"/>
                </a:cxn>
                <a:cxn ang="0">
                  <a:pos x="9388" y="17822"/>
                </a:cxn>
                <a:cxn ang="0">
                  <a:pos x="6349" y="19108"/>
                </a:cxn>
                <a:cxn ang="0">
                  <a:pos x="5850" y="19544"/>
                </a:cxn>
                <a:cxn ang="0">
                  <a:pos x="3991" y="19979"/>
                </a:cxn>
                <a:cxn ang="0">
                  <a:pos x="2812" y="18900"/>
                </a:cxn>
                <a:cxn ang="0">
                  <a:pos x="3265" y="18568"/>
                </a:cxn>
                <a:cxn ang="0">
                  <a:pos x="1859" y="17178"/>
                </a:cxn>
                <a:cxn ang="0">
                  <a:pos x="952" y="15996"/>
                </a:cxn>
                <a:cxn ang="0">
                  <a:pos x="0" y="15021"/>
                </a:cxn>
                <a:cxn ang="0">
                  <a:pos x="952" y="14066"/>
                </a:cxn>
                <a:cxn ang="0">
                  <a:pos x="2132" y="13734"/>
                </a:cxn>
                <a:cxn ang="0">
                  <a:pos x="1859" y="12137"/>
                </a:cxn>
                <a:cxn ang="0">
                  <a:pos x="2132" y="11286"/>
                </a:cxn>
                <a:cxn ang="0">
                  <a:pos x="952" y="9336"/>
                </a:cxn>
                <a:cxn ang="0">
                  <a:pos x="952" y="8154"/>
                </a:cxn>
                <a:cxn ang="0">
                  <a:pos x="4444" y="7635"/>
                </a:cxn>
                <a:cxn ang="0">
                  <a:pos x="3719" y="6784"/>
                </a:cxn>
                <a:cxn ang="0">
                  <a:pos x="4943" y="4295"/>
                </a:cxn>
                <a:cxn ang="0">
                  <a:pos x="7029" y="2905"/>
                </a:cxn>
                <a:cxn ang="0">
                  <a:pos x="7710" y="1950"/>
                </a:cxn>
                <a:cxn ang="0">
                  <a:pos x="9841" y="1494"/>
                </a:cxn>
                <a:cxn ang="0">
                  <a:pos x="10113" y="643"/>
                </a:cxn>
                <a:cxn ang="0">
                  <a:pos x="13152" y="851"/>
                </a:cxn>
                <a:cxn ang="0">
                  <a:pos x="12698" y="0"/>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3" name="Freeform 119"/>
            <p:cNvSpPr>
              <a:spLocks/>
            </p:cNvSpPr>
            <p:nvPr/>
          </p:nvSpPr>
          <p:spPr bwMode="auto">
            <a:xfrm rot="290145">
              <a:off x="5876" y="2320"/>
              <a:ext cx="38" cy="77"/>
            </a:xfrm>
            <a:custGeom>
              <a:avLst/>
              <a:gdLst/>
              <a:ahLst/>
              <a:cxnLst>
                <a:cxn ang="0">
                  <a:pos x="3750" y="19710"/>
                </a:cxn>
                <a:cxn ang="0">
                  <a:pos x="0" y="6087"/>
                </a:cxn>
                <a:cxn ang="0">
                  <a:pos x="9375" y="0"/>
                </a:cxn>
                <a:cxn ang="0">
                  <a:pos x="19375" y="0"/>
                </a:cxn>
                <a:cxn ang="0">
                  <a:pos x="16250" y="3188"/>
                </a:cxn>
                <a:cxn ang="0">
                  <a:pos x="16250" y="10725"/>
                </a:cxn>
                <a:cxn ang="0">
                  <a:pos x="16250" y="12174"/>
                </a:cxn>
                <a:cxn ang="0">
                  <a:pos x="3750" y="19710"/>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4" name="Freeform 120"/>
            <p:cNvSpPr>
              <a:spLocks/>
            </p:cNvSpPr>
            <p:nvPr/>
          </p:nvSpPr>
          <p:spPr bwMode="auto">
            <a:xfrm rot="290145">
              <a:off x="5807" y="2354"/>
              <a:ext cx="20" cy="82"/>
            </a:xfrm>
            <a:custGeom>
              <a:avLst/>
              <a:gdLst/>
              <a:ahLst/>
              <a:cxnLst>
                <a:cxn ang="0">
                  <a:pos x="0" y="19730"/>
                </a:cxn>
                <a:cxn ang="0">
                  <a:pos x="0" y="14054"/>
                </a:cxn>
                <a:cxn ang="0">
                  <a:pos x="7059" y="7027"/>
                </a:cxn>
                <a:cxn ang="0">
                  <a:pos x="7059" y="1622"/>
                </a:cxn>
                <a:cxn ang="0">
                  <a:pos x="18824" y="0"/>
                </a:cxn>
                <a:cxn ang="0">
                  <a:pos x="7059" y="8378"/>
                </a:cxn>
                <a:cxn ang="0">
                  <a:pos x="0" y="19730"/>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5" name="Freeform 121"/>
            <p:cNvSpPr>
              <a:spLocks/>
            </p:cNvSpPr>
            <p:nvPr/>
          </p:nvSpPr>
          <p:spPr bwMode="auto">
            <a:xfrm rot="290145">
              <a:off x="5718" y="2496"/>
              <a:ext cx="20" cy="26"/>
            </a:xfrm>
            <a:custGeom>
              <a:avLst/>
              <a:gdLst/>
              <a:ahLst/>
              <a:cxnLst>
                <a:cxn ang="0">
                  <a:pos x="5882" y="19091"/>
                </a:cxn>
                <a:cxn ang="0">
                  <a:pos x="0" y="10000"/>
                </a:cxn>
                <a:cxn ang="0">
                  <a:pos x="0" y="0"/>
                </a:cxn>
                <a:cxn ang="0">
                  <a:pos x="18824" y="10000"/>
                </a:cxn>
                <a:cxn ang="0">
                  <a:pos x="5882" y="19091"/>
                </a:cxn>
              </a:cxnLst>
              <a:rect l="0" t="0" r="r" b="b"/>
              <a:pathLst>
                <a:path w="20000" h="20000">
                  <a:moveTo>
                    <a:pt x="5882" y="19091"/>
                  </a:moveTo>
                  <a:lnTo>
                    <a:pt x="0" y="10000"/>
                  </a:lnTo>
                  <a:lnTo>
                    <a:pt x="0" y="0"/>
                  </a:lnTo>
                  <a:lnTo>
                    <a:pt x="18824" y="10000"/>
                  </a:lnTo>
                  <a:lnTo>
                    <a:pt x="5882" y="19091"/>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6" name="Freeform 122"/>
            <p:cNvSpPr>
              <a:spLocks/>
            </p:cNvSpPr>
            <p:nvPr/>
          </p:nvSpPr>
          <p:spPr bwMode="auto">
            <a:xfrm rot="290145">
              <a:off x="5295" y="2956"/>
              <a:ext cx="212" cy="121"/>
            </a:xfrm>
            <a:custGeom>
              <a:avLst/>
              <a:gdLst/>
              <a:ahLst/>
              <a:cxnLst>
                <a:cxn ang="0">
                  <a:pos x="5137" y="2909"/>
                </a:cxn>
                <a:cxn ang="0">
                  <a:pos x="6230" y="2909"/>
                </a:cxn>
                <a:cxn ang="0">
                  <a:pos x="7432" y="2909"/>
                </a:cxn>
                <a:cxn ang="0">
                  <a:pos x="7978" y="2909"/>
                </a:cxn>
                <a:cxn ang="0">
                  <a:pos x="9071" y="2909"/>
                </a:cxn>
                <a:cxn ang="0">
                  <a:pos x="9617" y="2909"/>
                </a:cxn>
                <a:cxn ang="0">
                  <a:pos x="9617" y="2000"/>
                </a:cxn>
                <a:cxn ang="0">
                  <a:pos x="10710" y="0"/>
                </a:cxn>
                <a:cxn ang="0">
                  <a:pos x="11913" y="0"/>
                </a:cxn>
                <a:cxn ang="0">
                  <a:pos x="12459" y="0"/>
                </a:cxn>
                <a:cxn ang="0">
                  <a:pos x="12459" y="2000"/>
                </a:cxn>
                <a:cxn ang="0">
                  <a:pos x="13661" y="2000"/>
                </a:cxn>
                <a:cxn ang="0">
                  <a:pos x="14098" y="2000"/>
                </a:cxn>
                <a:cxn ang="0">
                  <a:pos x="15410" y="2000"/>
                </a:cxn>
                <a:cxn ang="0">
                  <a:pos x="16503" y="2909"/>
                </a:cxn>
                <a:cxn ang="0">
                  <a:pos x="15410" y="4909"/>
                </a:cxn>
                <a:cxn ang="0">
                  <a:pos x="15410" y="5636"/>
                </a:cxn>
                <a:cxn ang="0">
                  <a:pos x="16503" y="7636"/>
                </a:cxn>
                <a:cxn ang="0">
                  <a:pos x="16940" y="7636"/>
                </a:cxn>
                <a:cxn ang="0">
                  <a:pos x="16940" y="9455"/>
                </a:cxn>
                <a:cxn ang="0">
                  <a:pos x="18142" y="9455"/>
                </a:cxn>
                <a:cxn ang="0">
                  <a:pos x="19235" y="10545"/>
                </a:cxn>
                <a:cxn ang="0">
                  <a:pos x="19891" y="10545"/>
                </a:cxn>
                <a:cxn ang="0">
                  <a:pos x="19235" y="14182"/>
                </a:cxn>
                <a:cxn ang="0">
                  <a:pos x="18142" y="14182"/>
                </a:cxn>
                <a:cxn ang="0">
                  <a:pos x="18142" y="16909"/>
                </a:cxn>
                <a:cxn ang="0">
                  <a:pos x="16940" y="15091"/>
                </a:cxn>
                <a:cxn ang="0">
                  <a:pos x="16503" y="15091"/>
                </a:cxn>
                <a:cxn ang="0">
                  <a:pos x="15410" y="14182"/>
                </a:cxn>
                <a:cxn ang="0">
                  <a:pos x="14098" y="14182"/>
                </a:cxn>
                <a:cxn ang="0">
                  <a:pos x="14098" y="16909"/>
                </a:cxn>
                <a:cxn ang="0">
                  <a:pos x="13661" y="18000"/>
                </a:cxn>
                <a:cxn ang="0">
                  <a:pos x="9617" y="16909"/>
                </a:cxn>
                <a:cxn ang="0">
                  <a:pos x="7978" y="19818"/>
                </a:cxn>
                <a:cxn ang="0">
                  <a:pos x="7432" y="18000"/>
                </a:cxn>
                <a:cxn ang="0">
                  <a:pos x="4481" y="19818"/>
                </a:cxn>
                <a:cxn ang="0">
                  <a:pos x="3388" y="16909"/>
                </a:cxn>
                <a:cxn ang="0">
                  <a:pos x="1749" y="14182"/>
                </a:cxn>
                <a:cxn ang="0">
                  <a:pos x="0" y="15091"/>
                </a:cxn>
                <a:cxn ang="0">
                  <a:pos x="0" y="14182"/>
                </a:cxn>
                <a:cxn ang="0">
                  <a:pos x="1749" y="9455"/>
                </a:cxn>
                <a:cxn ang="0">
                  <a:pos x="3388" y="5636"/>
                </a:cxn>
                <a:cxn ang="0">
                  <a:pos x="3388" y="2909"/>
                </a:cxn>
                <a:cxn ang="0">
                  <a:pos x="5137" y="2909"/>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7" name="Freeform 123"/>
            <p:cNvSpPr>
              <a:spLocks/>
            </p:cNvSpPr>
            <p:nvPr/>
          </p:nvSpPr>
          <p:spPr bwMode="auto">
            <a:xfrm rot="290145">
              <a:off x="4515" y="3159"/>
              <a:ext cx="614" cy="448"/>
            </a:xfrm>
            <a:custGeom>
              <a:avLst/>
              <a:gdLst/>
              <a:ahLst/>
              <a:cxnLst>
                <a:cxn ang="0">
                  <a:pos x="12703" y="2005"/>
                </a:cxn>
                <a:cxn ang="0">
                  <a:pos x="15879" y="2787"/>
                </a:cxn>
                <a:cxn ang="0">
                  <a:pos x="16824" y="2787"/>
                </a:cxn>
                <a:cxn ang="0">
                  <a:pos x="18034" y="3276"/>
                </a:cxn>
                <a:cxn ang="0">
                  <a:pos x="19584" y="3276"/>
                </a:cxn>
                <a:cxn ang="0">
                  <a:pos x="19584" y="4010"/>
                </a:cxn>
                <a:cxn ang="0">
                  <a:pos x="18979" y="5575"/>
                </a:cxn>
                <a:cxn ang="0">
                  <a:pos x="16824" y="6797"/>
                </a:cxn>
                <a:cxn ang="0">
                  <a:pos x="15879" y="7286"/>
                </a:cxn>
                <a:cxn ang="0">
                  <a:pos x="15274" y="9340"/>
                </a:cxn>
                <a:cxn ang="0">
                  <a:pos x="14329" y="11589"/>
                </a:cxn>
                <a:cxn ang="0">
                  <a:pos x="14858" y="13399"/>
                </a:cxn>
                <a:cxn ang="0">
                  <a:pos x="13724" y="14670"/>
                </a:cxn>
                <a:cxn ang="0">
                  <a:pos x="13308" y="15892"/>
                </a:cxn>
                <a:cxn ang="0">
                  <a:pos x="12136" y="16186"/>
                </a:cxn>
                <a:cxn ang="0">
                  <a:pos x="11153" y="18191"/>
                </a:cxn>
                <a:cxn ang="0">
                  <a:pos x="10397" y="17946"/>
                </a:cxn>
                <a:cxn ang="0">
                  <a:pos x="9792" y="18191"/>
                </a:cxn>
                <a:cxn ang="0">
                  <a:pos x="8809" y="18191"/>
                </a:cxn>
                <a:cxn ang="0">
                  <a:pos x="7259" y="18680"/>
                </a:cxn>
                <a:cxn ang="0">
                  <a:pos x="5671" y="19951"/>
                </a:cxn>
                <a:cxn ang="0">
                  <a:pos x="4121" y="18191"/>
                </a:cxn>
                <a:cxn ang="0">
                  <a:pos x="3176" y="16968"/>
                </a:cxn>
                <a:cxn ang="0">
                  <a:pos x="2949" y="15403"/>
                </a:cxn>
                <a:cxn ang="0">
                  <a:pos x="3554" y="14181"/>
                </a:cxn>
                <a:cxn ang="0">
                  <a:pos x="3176" y="12665"/>
                </a:cxn>
                <a:cxn ang="0">
                  <a:pos x="2949" y="10611"/>
                </a:cxn>
                <a:cxn ang="0">
                  <a:pos x="3932" y="8606"/>
                </a:cxn>
                <a:cxn ang="0">
                  <a:pos x="4726" y="5575"/>
                </a:cxn>
                <a:cxn ang="0">
                  <a:pos x="3932" y="4792"/>
                </a:cxn>
                <a:cxn ang="0">
                  <a:pos x="2571" y="4792"/>
                </a:cxn>
                <a:cxn ang="0">
                  <a:pos x="1588" y="4010"/>
                </a:cxn>
                <a:cxn ang="0">
                  <a:pos x="605" y="4010"/>
                </a:cxn>
                <a:cxn ang="0">
                  <a:pos x="605" y="2787"/>
                </a:cxn>
                <a:cxn ang="0">
                  <a:pos x="416" y="2298"/>
                </a:cxn>
                <a:cxn ang="0">
                  <a:pos x="605" y="782"/>
                </a:cxn>
                <a:cxn ang="0">
                  <a:pos x="1588" y="196"/>
                </a:cxn>
                <a:cxn ang="0">
                  <a:pos x="2949" y="196"/>
                </a:cxn>
                <a:cxn ang="0">
                  <a:pos x="5482" y="196"/>
                </a:cxn>
                <a:cxn ang="0">
                  <a:pos x="8809" y="782"/>
                </a:cxn>
                <a:cxn ang="0">
                  <a:pos x="12136" y="782"/>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8" name="Freeform 124"/>
            <p:cNvSpPr>
              <a:spLocks/>
            </p:cNvSpPr>
            <p:nvPr/>
          </p:nvSpPr>
          <p:spPr bwMode="auto">
            <a:xfrm rot="290145">
              <a:off x="5081" y="3407"/>
              <a:ext cx="55" cy="36"/>
            </a:xfrm>
            <a:custGeom>
              <a:avLst/>
              <a:gdLst/>
              <a:ahLst/>
              <a:cxnLst>
                <a:cxn ang="0">
                  <a:pos x="10833" y="19375"/>
                </a:cxn>
                <a:cxn ang="0">
                  <a:pos x="8333" y="16250"/>
                </a:cxn>
                <a:cxn ang="0">
                  <a:pos x="8333" y="9375"/>
                </a:cxn>
                <a:cxn ang="0">
                  <a:pos x="0" y="9375"/>
                </a:cxn>
                <a:cxn ang="0">
                  <a:pos x="10833" y="0"/>
                </a:cxn>
                <a:cxn ang="0">
                  <a:pos x="10833" y="6875"/>
                </a:cxn>
                <a:cxn ang="0">
                  <a:pos x="19583" y="6875"/>
                </a:cxn>
                <a:cxn ang="0">
                  <a:pos x="15000" y="9375"/>
                </a:cxn>
                <a:cxn ang="0">
                  <a:pos x="10833" y="19375"/>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29" name="Freeform 125"/>
            <p:cNvSpPr>
              <a:spLocks/>
            </p:cNvSpPr>
            <p:nvPr/>
          </p:nvSpPr>
          <p:spPr bwMode="auto">
            <a:xfrm rot="290145">
              <a:off x="5142" y="3401"/>
              <a:ext cx="20" cy="10"/>
            </a:xfrm>
            <a:custGeom>
              <a:avLst/>
              <a:gdLst/>
              <a:ahLst/>
              <a:cxnLst>
                <a:cxn ang="0">
                  <a:pos x="18824" y="18182"/>
                </a:cxn>
                <a:cxn ang="0">
                  <a:pos x="0" y="0"/>
                </a:cxn>
                <a:cxn ang="0">
                  <a:pos x="18824" y="0"/>
                </a:cxn>
                <a:cxn ang="0">
                  <a:pos x="18824" y="18182"/>
                </a:cxn>
              </a:cxnLst>
              <a:rect l="0" t="0" r="r" b="b"/>
              <a:pathLst>
                <a:path w="20000" h="20000">
                  <a:moveTo>
                    <a:pt x="18824" y="18182"/>
                  </a:moveTo>
                  <a:lnTo>
                    <a:pt x="0" y="0"/>
                  </a:lnTo>
                  <a:lnTo>
                    <a:pt x="18824" y="0"/>
                  </a:lnTo>
                  <a:lnTo>
                    <a:pt x="18824" y="181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0" name="Freeform 126"/>
            <p:cNvSpPr>
              <a:spLocks/>
            </p:cNvSpPr>
            <p:nvPr/>
          </p:nvSpPr>
          <p:spPr bwMode="auto">
            <a:xfrm rot="290145">
              <a:off x="5014" y="3447"/>
              <a:ext cx="20" cy="16"/>
            </a:xfrm>
            <a:custGeom>
              <a:avLst/>
              <a:gdLst/>
              <a:ahLst/>
              <a:cxnLst>
                <a:cxn ang="0">
                  <a:pos x="18824" y="18750"/>
                </a:cxn>
                <a:cxn ang="0">
                  <a:pos x="0" y="12500"/>
                </a:cxn>
                <a:cxn ang="0">
                  <a:pos x="18824" y="0"/>
                </a:cxn>
                <a:cxn ang="0">
                  <a:pos x="18824" y="18750"/>
                </a:cxn>
              </a:cxnLst>
              <a:rect l="0" t="0" r="r" b="b"/>
              <a:pathLst>
                <a:path w="20000" h="20000">
                  <a:moveTo>
                    <a:pt x="18824" y="18750"/>
                  </a:moveTo>
                  <a:lnTo>
                    <a:pt x="0" y="12500"/>
                  </a:lnTo>
                  <a:lnTo>
                    <a:pt x="18824" y="0"/>
                  </a:lnTo>
                  <a:lnTo>
                    <a:pt x="18824" y="1875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1" name="Freeform 127"/>
            <p:cNvSpPr>
              <a:spLocks/>
            </p:cNvSpPr>
            <p:nvPr/>
          </p:nvSpPr>
          <p:spPr bwMode="auto">
            <a:xfrm rot="290145">
              <a:off x="5042" y="3240"/>
              <a:ext cx="38" cy="19"/>
            </a:xfrm>
            <a:custGeom>
              <a:avLst/>
              <a:gdLst/>
              <a:ahLst/>
              <a:cxnLst>
                <a:cxn ang="0">
                  <a:pos x="0" y="0"/>
                </a:cxn>
                <a:cxn ang="0">
                  <a:pos x="9375" y="18824"/>
                </a:cxn>
                <a:cxn ang="0">
                  <a:pos x="19375" y="11765"/>
                </a:cxn>
                <a:cxn ang="0">
                  <a:pos x="0" y="0"/>
                </a:cxn>
              </a:cxnLst>
              <a:rect l="0" t="0" r="r" b="b"/>
              <a:pathLst>
                <a:path w="20000" h="20000">
                  <a:moveTo>
                    <a:pt x="0" y="0"/>
                  </a:moveTo>
                  <a:lnTo>
                    <a:pt x="9375" y="18824"/>
                  </a:lnTo>
                  <a:lnTo>
                    <a:pt x="19375" y="11765"/>
                  </a:lnTo>
                  <a:lnTo>
                    <a:pt x="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2" name="Freeform 129"/>
            <p:cNvSpPr>
              <a:spLocks/>
            </p:cNvSpPr>
            <p:nvPr/>
          </p:nvSpPr>
          <p:spPr bwMode="auto">
            <a:xfrm rot="290145">
              <a:off x="5776" y="2958"/>
              <a:ext cx="313" cy="176"/>
            </a:xfrm>
            <a:custGeom>
              <a:avLst/>
              <a:gdLst/>
              <a:ahLst/>
              <a:cxnLst>
                <a:cxn ang="0">
                  <a:pos x="17630" y="1358"/>
                </a:cxn>
                <a:cxn ang="0">
                  <a:pos x="19926" y="3333"/>
                </a:cxn>
                <a:cxn ang="0">
                  <a:pos x="19185" y="3827"/>
                </a:cxn>
                <a:cxn ang="0">
                  <a:pos x="18000" y="5062"/>
                </a:cxn>
                <a:cxn ang="0">
                  <a:pos x="16889" y="7037"/>
                </a:cxn>
                <a:cxn ang="0">
                  <a:pos x="16148" y="11605"/>
                </a:cxn>
                <a:cxn ang="0">
                  <a:pos x="15704" y="13457"/>
                </a:cxn>
                <a:cxn ang="0">
                  <a:pos x="15704" y="14815"/>
                </a:cxn>
                <a:cxn ang="0">
                  <a:pos x="14519" y="15432"/>
                </a:cxn>
                <a:cxn ang="0">
                  <a:pos x="14519" y="16667"/>
                </a:cxn>
                <a:cxn ang="0">
                  <a:pos x="13037" y="16667"/>
                </a:cxn>
                <a:cxn ang="0">
                  <a:pos x="10741" y="16667"/>
                </a:cxn>
                <a:cxn ang="0">
                  <a:pos x="10000" y="17407"/>
                </a:cxn>
                <a:cxn ang="0">
                  <a:pos x="7704" y="17407"/>
                </a:cxn>
                <a:cxn ang="0">
                  <a:pos x="6889" y="18642"/>
                </a:cxn>
                <a:cxn ang="0">
                  <a:pos x="6519" y="19877"/>
                </a:cxn>
                <a:cxn ang="0">
                  <a:pos x="3778" y="18642"/>
                </a:cxn>
                <a:cxn ang="0">
                  <a:pos x="1926" y="16667"/>
                </a:cxn>
                <a:cxn ang="0">
                  <a:pos x="1481" y="16667"/>
                </a:cxn>
                <a:cxn ang="0">
                  <a:pos x="1481" y="14815"/>
                </a:cxn>
                <a:cxn ang="0">
                  <a:pos x="741" y="13457"/>
                </a:cxn>
                <a:cxn ang="0">
                  <a:pos x="741" y="11605"/>
                </a:cxn>
                <a:cxn ang="0">
                  <a:pos x="741" y="7037"/>
                </a:cxn>
                <a:cxn ang="0">
                  <a:pos x="0" y="6543"/>
                </a:cxn>
                <a:cxn ang="0">
                  <a:pos x="741" y="6543"/>
                </a:cxn>
                <a:cxn ang="0">
                  <a:pos x="1926" y="6543"/>
                </a:cxn>
                <a:cxn ang="0">
                  <a:pos x="2667" y="5062"/>
                </a:cxn>
                <a:cxn ang="0">
                  <a:pos x="2667" y="3827"/>
                </a:cxn>
                <a:cxn ang="0">
                  <a:pos x="3037" y="5062"/>
                </a:cxn>
                <a:cxn ang="0">
                  <a:pos x="5704" y="6543"/>
                </a:cxn>
                <a:cxn ang="0">
                  <a:pos x="7704" y="3827"/>
                </a:cxn>
                <a:cxn ang="0">
                  <a:pos x="10000" y="1975"/>
                </a:cxn>
                <a:cxn ang="0">
                  <a:pos x="10741" y="1975"/>
                </a:cxn>
                <a:cxn ang="0">
                  <a:pos x="13037" y="0"/>
                </a:cxn>
                <a:cxn ang="0">
                  <a:pos x="13778" y="0"/>
                </a:cxn>
                <a:cxn ang="0">
                  <a:pos x="15704" y="0"/>
                </a:cxn>
                <a:cxn ang="0">
                  <a:pos x="16148" y="1358"/>
                </a:cxn>
                <a:cxn ang="0">
                  <a:pos x="17630" y="1358"/>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3" name="Freeform 130"/>
            <p:cNvSpPr>
              <a:spLocks/>
            </p:cNvSpPr>
            <p:nvPr/>
          </p:nvSpPr>
          <p:spPr bwMode="auto">
            <a:xfrm rot="290145">
              <a:off x="5940" y="3375"/>
              <a:ext cx="325" cy="311"/>
            </a:xfrm>
            <a:custGeom>
              <a:avLst/>
              <a:gdLst/>
              <a:ahLst/>
              <a:cxnLst>
                <a:cxn ang="0">
                  <a:pos x="13238" y="1123"/>
                </a:cxn>
                <a:cxn ang="0">
                  <a:pos x="15089" y="1825"/>
                </a:cxn>
                <a:cxn ang="0">
                  <a:pos x="18007" y="1825"/>
                </a:cxn>
                <a:cxn ang="0">
                  <a:pos x="18434" y="0"/>
                </a:cxn>
                <a:cxn ang="0">
                  <a:pos x="19929" y="1825"/>
                </a:cxn>
                <a:cxn ang="0">
                  <a:pos x="19146" y="3579"/>
                </a:cxn>
                <a:cxn ang="0">
                  <a:pos x="18007" y="4702"/>
                </a:cxn>
                <a:cxn ang="0">
                  <a:pos x="15089" y="3579"/>
                </a:cxn>
                <a:cxn ang="0">
                  <a:pos x="13238" y="3579"/>
                </a:cxn>
                <a:cxn ang="0">
                  <a:pos x="12171" y="4000"/>
                </a:cxn>
                <a:cxn ang="0">
                  <a:pos x="12171" y="6456"/>
                </a:cxn>
                <a:cxn ang="0">
                  <a:pos x="10605" y="5754"/>
                </a:cxn>
                <a:cxn ang="0">
                  <a:pos x="11459" y="6877"/>
                </a:cxn>
                <a:cxn ang="0">
                  <a:pos x="7687" y="5474"/>
                </a:cxn>
                <a:cxn ang="0">
                  <a:pos x="8470" y="4702"/>
                </a:cxn>
                <a:cxn ang="0">
                  <a:pos x="7402" y="6877"/>
                </a:cxn>
                <a:cxn ang="0">
                  <a:pos x="8470" y="11228"/>
                </a:cxn>
                <a:cxn ang="0">
                  <a:pos x="9181" y="11579"/>
                </a:cxn>
                <a:cxn ang="0">
                  <a:pos x="12171" y="15930"/>
                </a:cxn>
                <a:cxn ang="0">
                  <a:pos x="9181" y="15228"/>
                </a:cxn>
                <a:cxn ang="0">
                  <a:pos x="9609" y="17053"/>
                </a:cxn>
                <a:cxn ang="0">
                  <a:pos x="9609" y="18807"/>
                </a:cxn>
                <a:cxn ang="0">
                  <a:pos x="9609" y="19930"/>
                </a:cxn>
                <a:cxn ang="0">
                  <a:pos x="7687" y="19228"/>
                </a:cxn>
                <a:cxn ang="0">
                  <a:pos x="7402" y="19930"/>
                </a:cxn>
                <a:cxn ang="0">
                  <a:pos x="5480" y="18105"/>
                </a:cxn>
                <a:cxn ang="0">
                  <a:pos x="5480" y="18807"/>
                </a:cxn>
                <a:cxn ang="0">
                  <a:pos x="4769" y="16351"/>
                </a:cxn>
                <a:cxn ang="0">
                  <a:pos x="4342" y="14175"/>
                </a:cxn>
                <a:cxn ang="0">
                  <a:pos x="8470" y="14526"/>
                </a:cxn>
                <a:cxn ang="0">
                  <a:pos x="7402" y="13053"/>
                </a:cxn>
                <a:cxn ang="0">
                  <a:pos x="2918" y="13404"/>
                </a:cxn>
                <a:cxn ang="0">
                  <a:pos x="2918" y="11228"/>
                </a:cxn>
                <a:cxn ang="0">
                  <a:pos x="1851" y="10526"/>
                </a:cxn>
                <a:cxn ang="0">
                  <a:pos x="1423" y="7579"/>
                </a:cxn>
                <a:cxn ang="0">
                  <a:pos x="3630" y="3579"/>
                </a:cxn>
                <a:cxn ang="0">
                  <a:pos x="5907" y="2175"/>
                </a:cxn>
                <a:cxn ang="0">
                  <a:pos x="8470" y="182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4" name="Freeform 131"/>
            <p:cNvSpPr>
              <a:spLocks/>
            </p:cNvSpPr>
            <p:nvPr/>
          </p:nvSpPr>
          <p:spPr bwMode="auto">
            <a:xfrm rot="290145">
              <a:off x="6096" y="3735"/>
              <a:ext cx="139" cy="36"/>
            </a:xfrm>
            <a:custGeom>
              <a:avLst/>
              <a:gdLst/>
              <a:ahLst/>
              <a:cxnLst>
                <a:cxn ang="0">
                  <a:pos x="10333" y="19375"/>
                </a:cxn>
                <a:cxn ang="0">
                  <a:pos x="8667" y="16250"/>
                </a:cxn>
                <a:cxn ang="0">
                  <a:pos x="3500" y="16250"/>
                </a:cxn>
                <a:cxn ang="0">
                  <a:pos x="0" y="16250"/>
                </a:cxn>
                <a:cxn ang="0">
                  <a:pos x="0" y="6875"/>
                </a:cxn>
                <a:cxn ang="0">
                  <a:pos x="3500" y="6875"/>
                </a:cxn>
                <a:cxn ang="0">
                  <a:pos x="4500" y="0"/>
                </a:cxn>
                <a:cxn ang="0">
                  <a:pos x="6167" y="9375"/>
                </a:cxn>
                <a:cxn ang="0">
                  <a:pos x="10333" y="9375"/>
                </a:cxn>
                <a:cxn ang="0">
                  <a:pos x="11333" y="9375"/>
                </a:cxn>
                <a:cxn ang="0">
                  <a:pos x="15500" y="9375"/>
                </a:cxn>
                <a:cxn ang="0">
                  <a:pos x="17167" y="16250"/>
                </a:cxn>
                <a:cxn ang="0">
                  <a:pos x="19833" y="16250"/>
                </a:cxn>
                <a:cxn ang="0">
                  <a:pos x="19833" y="19375"/>
                </a:cxn>
                <a:cxn ang="0">
                  <a:pos x="10333" y="19375"/>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5" name="Freeform 132"/>
            <p:cNvSpPr>
              <a:spLocks/>
            </p:cNvSpPr>
            <p:nvPr/>
          </p:nvSpPr>
          <p:spPr bwMode="auto">
            <a:xfrm rot="290145">
              <a:off x="6088" y="3540"/>
              <a:ext cx="67" cy="62"/>
            </a:xfrm>
            <a:custGeom>
              <a:avLst/>
              <a:gdLst/>
              <a:ahLst/>
              <a:cxnLst>
                <a:cxn ang="0">
                  <a:pos x="10690" y="14138"/>
                </a:cxn>
                <a:cxn ang="0">
                  <a:pos x="5517" y="8966"/>
                </a:cxn>
                <a:cxn ang="0">
                  <a:pos x="0" y="3448"/>
                </a:cxn>
                <a:cxn ang="0">
                  <a:pos x="2069" y="0"/>
                </a:cxn>
                <a:cxn ang="0">
                  <a:pos x="6897" y="5172"/>
                </a:cxn>
                <a:cxn ang="0">
                  <a:pos x="14138" y="5172"/>
                </a:cxn>
                <a:cxn ang="0">
                  <a:pos x="16207" y="14138"/>
                </a:cxn>
                <a:cxn ang="0">
                  <a:pos x="19655" y="17586"/>
                </a:cxn>
                <a:cxn ang="0">
                  <a:pos x="19655" y="19655"/>
                </a:cxn>
                <a:cxn ang="0">
                  <a:pos x="16207" y="19655"/>
                </a:cxn>
                <a:cxn ang="0">
                  <a:pos x="10690" y="14138"/>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6" name="Freeform 133"/>
            <p:cNvSpPr>
              <a:spLocks/>
            </p:cNvSpPr>
            <p:nvPr/>
          </p:nvSpPr>
          <p:spPr bwMode="auto">
            <a:xfrm rot="290145">
              <a:off x="6215" y="3533"/>
              <a:ext cx="38" cy="19"/>
            </a:xfrm>
            <a:custGeom>
              <a:avLst/>
              <a:gdLst/>
              <a:ahLst/>
              <a:cxnLst>
                <a:cxn ang="0">
                  <a:pos x="19375" y="18824"/>
                </a:cxn>
                <a:cxn ang="0">
                  <a:pos x="9375" y="18824"/>
                </a:cxn>
                <a:cxn ang="0">
                  <a:pos x="9375" y="5882"/>
                </a:cxn>
                <a:cxn ang="0">
                  <a:pos x="3750" y="18824"/>
                </a:cxn>
                <a:cxn ang="0">
                  <a:pos x="0" y="5882"/>
                </a:cxn>
                <a:cxn ang="0">
                  <a:pos x="13125" y="0"/>
                </a:cxn>
                <a:cxn ang="0">
                  <a:pos x="19375" y="5882"/>
                </a:cxn>
                <a:cxn ang="0">
                  <a:pos x="19375" y="18824"/>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7" name="Freeform 134"/>
            <p:cNvSpPr>
              <a:spLocks/>
            </p:cNvSpPr>
            <p:nvPr/>
          </p:nvSpPr>
          <p:spPr bwMode="auto">
            <a:xfrm rot="290145">
              <a:off x="6218" y="3575"/>
              <a:ext cx="20" cy="20"/>
            </a:xfrm>
            <a:custGeom>
              <a:avLst/>
              <a:gdLst/>
              <a:ahLst/>
              <a:cxnLst>
                <a:cxn ang="0">
                  <a:pos x="18824" y="18824"/>
                </a:cxn>
                <a:cxn ang="0">
                  <a:pos x="0" y="18824"/>
                </a:cxn>
                <a:cxn ang="0">
                  <a:pos x="11765" y="18824"/>
                </a:cxn>
                <a:cxn ang="0">
                  <a:pos x="0" y="0"/>
                </a:cxn>
                <a:cxn ang="0">
                  <a:pos x="11765" y="11765"/>
                </a:cxn>
                <a:cxn ang="0">
                  <a:pos x="18824" y="18824"/>
                </a:cxn>
              </a:cxnLst>
              <a:rect l="0" t="0" r="r" b="b"/>
              <a:pathLst>
                <a:path w="20000" h="20000">
                  <a:moveTo>
                    <a:pt x="18824" y="18824"/>
                  </a:moveTo>
                  <a:lnTo>
                    <a:pt x="0" y="18824"/>
                  </a:lnTo>
                  <a:lnTo>
                    <a:pt x="11765" y="18824"/>
                  </a:lnTo>
                  <a:lnTo>
                    <a:pt x="0" y="0"/>
                  </a:lnTo>
                  <a:lnTo>
                    <a:pt x="11765" y="11765"/>
                  </a:lnTo>
                  <a:lnTo>
                    <a:pt x="18824" y="18824"/>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8" name="Freeform 135"/>
            <p:cNvSpPr>
              <a:spLocks/>
            </p:cNvSpPr>
            <p:nvPr/>
          </p:nvSpPr>
          <p:spPr bwMode="auto">
            <a:xfrm rot="290145">
              <a:off x="5333" y="3202"/>
              <a:ext cx="11" cy="20"/>
            </a:xfrm>
            <a:custGeom>
              <a:avLst/>
              <a:gdLst/>
              <a:ahLst/>
              <a:cxnLst>
                <a:cxn ang="0">
                  <a:pos x="18182" y="5882"/>
                </a:cxn>
                <a:cxn ang="0">
                  <a:pos x="0" y="5882"/>
                </a:cxn>
                <a:cxn ang="0">
                  <a:pos x="0" y="18824"/>
                </a:cxn>
                <a:cxn ang="0">
                  <a:pos x="0" y="5882"/>
                </a:cxn>
                <a:cxn ang="0">
                  <a:pos x="0" y="0"/>
                </a:cxn>
                <a:cxn ang="0">
                  <a:pos x="18182" y="5882"/>
                </a:cxn>
              </a:cxnLst>
              <a:rect l="0" t="0" r="r" b="b"/>
              <a:pathLst>
                <a:path w="20000" h="20000">
                  <a:moveTo>
                    <a:pt x="18182" y="5882"/>
                  </a:moveTo>
                  <a:lnTo>
                    <a:pt x="0" y="5882"/>
                  </a:lnTo>
                  <a:lnTo>
                    <a:pt x="0" y="18824"/>
                  </a:lnTo>
                  <a:lnTo>
                    <a:pt x="0" y="5882"/>
                  </a:lnTo>
                  <a:lnTo>
                    <a:pt x="0" y="0"/>
                  </a:lnTo>
                  <a:lnTo>
                    <a:pt x="18182" y="588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39" name="Freeform 136"/>
            <p:cNvSpPr>
              <a:spLocks/>
            </p:cNvSpPr>
            <p:nvPr/>
          </p:nvSpPr>
          <p:spPr bwMode="auto">
            <a:xfrm rot="290145">
              <a:off x="5475" y="3022"/>
              <a:ext cx="25" cy="8"/>
            </a:xfrm>
            <a:custGeom>
              <a:avLst/>
              <a:gdLst/>
              <a:ahLst/>
              <a:cxnLst>
                <a:cxn ang="0">
                  <a:pos x="19091" y="17143"/>
                </a:cxn>
                <a:cxn ang="0">
                  <a:pos x="10000" y="0"/>
                </a:cxn>
                <a:cxn ang="0">
                  <a:pos x="0" y="0"/>
                </a:cxn>
                <a:cxn ang="0">
                  <a:pos x="19091" y="0"/>
                </a:cxn>
                <a:cxn ang="0">
                  <a:pos x="19091" y="17143"/>
                </a:cxn>
              </a:cxnLst>
              <a:rect l="0" t="0" r="r" b="b"/>
              <a:pathLst>
                <a:path w="20000" h="20000">
                  <a:moveTo>
                    <a:pt x="19091" y="17143"/>
                  </a:moveTo>
                  <a:lnTo>
                    <a:pt x="10000" y="0"/>
                  </a:lnTo>
                  <a:lnTo>
                    <a:pt x="0" y="0"/>
                  </a:lnTo>
                  <a:lnTo>
                    <a:pt x="19091" y="0"/>
                  </a:lnTo>
                  <a:lnTo>
                    <a:pt x="19091" y="1714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0" name="Freeform 138"/>
            <p:cNvSpPr>
              <a:spLocks/>
            </p:cNvSpPr>
            <p:nvPr/>
          </p:nvSpPr>
          <p:spPr bwMode="auto">
            <a:xfrm rot="290145">
              <a:off x="6105" y="2210"/>
              <a:ext cx="205" cy="146"/>
            </a:xfrm>
            <a:custGeom>
              <a:avLst/>
              <a:gdLst/>
              <a:ahLst/>
              <a:cxnLst>
                <a:cxn ang="0">
                  <a:pos x="4633" y="18235"/>
                </a:cxn>
                <a:cxn ang="0">
                  <a:pos x="4633" y="13824"/>
                </a:cxn>
                <a:cxn ang="0">
                  <a:pos x="3503" y="15294"/>
                </a:cxn>
                <a:cxn ang="0">
                  <a:pos x="1130" y="9853"/>
                </a:cxn>
                <a:cxn ang="0">
                  <a:pos x="0" y="5441"/>
                </a:cxn>
                <a:cxn ang="0">
                  <a:pos x="10621" y="0"/>
                </a:cxn>
                <a:cxn ang="0">
                  <a:pos x="16384" y="1471"/>
                </a:cxn>
                <a:cxn ang="0">
                  <a:pos x="15254" y="2353"/>
                </a:cxn>
                <a:cxn ang="0">
                  <a:pos x="16949" y="7500"/>
                </a:cxn>
                <a:cxn ang="0">
                  <a:pos x="16949" y="11471"/>
                </a:cxn>
                <a:cxn ang="0">
                  <a:pos x="19887" y="17500"/>
                </a:cxn>
                <a:cxn ang="0">
                  <a:pos x="15254" y="19853"/>
                </a:cxn>
                <a:cxn ang="0">
                  <a:pos x="8814" y="18235"/>
                </a:cxn>
                <a:cxn ang="0">
                  <a:pos x="4633" y="18235"/>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1" name="Freeform 139"/>
            <p:cNvSpPr>
              <a:spLocks/>
            </p:cNvSpPr>
            <p:nvPr/>
          </p:nvSpPr>
          <p:spPr bwMode="auto">
            <a:xfrm rot="290145">
              <a:off x="5996" y="2339"/>
              <a:ext cx="381" cy="170"/>
            </a:xfrm>
            <a:custGeom>
              <a:avLst/>
              <a:gdLst/>
              <a:ahLst/>
              <a:cxnLst>
                <a:cxn ang="0">
                  <a:pos x="0" y="13846"/>
                </a:cxn>
                <a:cxn ang="0">
                  <a:pos x="976" y="5256"/>
                </a:cxn>
                <a:cxn ang="0">
                  <a:pos x="3476" y="513"/>
                </a:cxn>
                <a:cxn ang="0">
                  <a:pos x="5671" y="7308"/>
                </a:cxn>
                <a:cxn ang="0">
                  <a:pos x="6585" y="7308"/>
                </a:cxn>
                <a:cxn ang="0">
                  <a:pos x="7561" y="6026"/>
                </a:cxn>
                <a:cxn ang="0">
                  <a:pos x="7561" y="513"/>
                </a:cxn>
                <a:cxn ang="0">
                  <a:pos x="9817" y="513"/>
                </a:cxn>
                <a:cxn ang="0">
                  <a:pos x="13293" y="2051"/>
                </a:cxn>
                <a:cxn ang="0">
                  <a:pos x="15793" y="0"/>
                </a:cxn>
                <a:cxn ang="0">
                  <a:pos x="17683" y="513"/>
                </a:cxn>
                <a:cxn ang="0">
                  <a:pos x="19939" y="6026"/>
                </a:cxn>
                <a:cxn ang="0">
                  <a:pos x="18963" y="15897"/>
                </a:cxn>
                <a:cxn ang="0">
                  <a:pos x="17683" y="17179"/>
                </a:cxn>
                <a:cxn ang="0">
                  <a:pos x="13902" y="19872"/>
                </a:cxn>
                <a:cxn ang="0">
                  <a:pos x="12683" y="17821"/>
                </a:cxn>
                <a:cxn ang="0">
                  <a:pos x="11707" y="17179"/>
                </a:cxn>
                <a:cxn ang="0">
                  <a:pos x="10122" y="14615"/>
                </a:cxn>
                <a:cxn ang="0">
                  <a:pos x="6585" y="12564"/>
                </a:cxn>
                <a:cxn ang="0">
                  <a:pos x="4085" y="12564"/>
                </a:cxn>
                <a:cxn ang="0">
                  <a:pos x="0" y="13846"/>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2" name="Freeform 140"/>
            <p:cNvSpPr>
              <a:spLocks/>
            </p:cNvSpPr>
            <p:nvPr/>
          </p:nvSpPr>
          <p:spPr bwMode="auto">
            <a:xfrm rot="290145">
              <a:off x="5946" y="2441"/>
              <a:ext cx="307" cy="188"/>
            </a:xfrm>
            <a:custGeom>
              <a:avLst/>
              <a:gdLst/>
              <a:ahLst/>
              <a:cxnLst>
                <a:cxn ang="0">
                  <a:pos x="12075" y="19884"/>
                </a:cxn>
                <a:cxn ang="0">
                  <a:pos x="10189" y="14419"/>
                </a:cxn>
                <a:cxn ang="0">
                  <a:pos x="0" y="14419"/>
                </a:cxn>
                <a:cxn ang="0">
                  <a:pos x="2038" y="12558"/>
                </a:cxn>
                <a:cxn ang="0">
                  <a:pos x="0" y="13953"/>
                </a:cxn>
                <a:cxn ang="0">
                  <a:pos x="830" y="12093"/>
                </a:cxn>
                <a:cxn ang="0">
                  <a:pos x="4679" y="12093"/>
                </a:cxn>
                <a:cxn ang="0">
                  <a:pos x="2792" y="1163"/>
                </a:cxn>
                <a:cxn ang="0">
                  <a:pos x="7849" y="0"/>
                </a:cxn>
                <a:cxn ang="0">
                  <a:pos x="10943" y="0"/>
                </a:cxn>
                <a:cxn ang="0">
                  <a:pos x="15321" y="1860"/>
                </a:cxn>
                <a:cxn ang="0">
                  <a:pos x="17208" y="4186"/>
                </a:cxn>
                <a:cxn ang="0">
                  <a:pos x="18415" y="4767"/>
                </a:cxn>
                <a:cxn ang="0">
                  <a:pos x="19925" y="6628"/>
                </a:cxn>
                <a:cxn ang="0">
                  <a:pos x="19170" y="12558"/>
                </a:cxn>
                <a:cxn ang="0">
                  <a:pos x="16377" y="16860"/>
                </a:cxn>
                <a:cxn ang="0">
                  <a:pos x="12075" y="19884"/>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3" name="Freeform 143"/>
            <p:cNvSpPr>
              <a:spLocks/>
            </p:cNvSpPr>
            <p:nvPr/>
          </p:nvSpPr>
          <p:spPr bwMode="auto">
            <a:xfrm rot="290145">
              <a:off x="5641" y="3042"/>
              <a:ext cx="157" cy="81"/>
            </a:xfrm>
            <a:custGeom>
              <a:avLst/>
              <a:gdLst/>
              <a:ahLst/>
              <a:cxnLst>
                <a:cxn ang="0">
                  <a:pos x="593" y="7027"/>
                </a:cxn>
                <a:cxn ang="0">
                  <a:pos x="6815" y="7027"/>
                </a:cxn>
                <a:cxn ang="0">
                  <a:pos x="13778" y="4324"/>
                </a:cxn>
                <a:cxn ang="0">
                  <a:pos x="16000" y="4324"/>
                </a:cxn>
                <a:cxn ang="0">
                  <a:pos x="16000" y="1622"/>
                </a:cxn>
                <a:cxn ang="0">
                  <a:pos x="18370" y="0"/>
                </a:cxn>
                <a:cxn ang="0">
                  <a:pos x="18370" y="4324"/>
                </a:cxn>
                <a:cxn ang="0">
                  <a:pos x="19852" y="7027"/>
                </a:cxn>
                <a:cxn ang="0">
                  <a:pos x="19852" y="11081"/>
                </a:cxn>
                <a:cxn ang="0">
                  <a:pos x="16000" y="15405"/>
                </a:cxn>
                <a:cxn ang="0">
                  <a:pos x="13778" y="19730"/>
                </a:cxn>
                <a:cxn ang="0">
                  <a:pos x="8444" y="18108"/>
                </a:cxn>
                <a:cxn ang="0">
                  <a:pos x="4444" y="19730"/>
                </a:cxn>
                <a:cxn ang="0">
                  <a:pos x="3852" y="15405"/>
                </a:cxn>
                <a:cxn ang="0">
                  <a:pos x="0" y="8378"/>
                </a:cxn>
                <a:cxn ang="0">
                  <a:pos x="593" y="7027"/>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4" name="Freeform 144"/>
            <p:cNvSpPr>
              <a:spLocks/>
            </p:cNvSpPr>
            <p:nvPr/>
          </p:nvSpPr>
          <p:spPr bwMode="auto">
            <a:xfrm rot="290145">
              <a:off x="5632" y="3092"/>
              <a:ext cx="273" cy="198"/>
            </a:xfrm>
            <a:custGeom>
              <a:avLst/>
              <a:gdLst/>
              <a:ahLst/>
              <a:cxnLst>
                <a:cxn ang="0">
                  <a:pos x="11453" y="0"/>
                </a:cxn>
                <a:cxn ang="0">
                  <a:pos x="11880" y="0"/>
                </a:cxn>
                <a:cxn ang="0">
                  <a:pos x="14103" y="1749"/>
                </a:cxn>
                <a:cxn ang="0">
                  <a:pos x="17265" y="2842"/>
                </a:cxn>
                <a:cxn ang="0">
                  <a:pos x="17607" y="1749"/>
                </a:cxn>
                <a:cxn ang="0">
                  <a:pos x="18547" y="656"/>
                </a:cxn>
                <a:cxn ang="0">
                  <a:pos x="18974" y="3388"/>
                </a:cxn>
                <a:cxn ang="0">
                  <a:pos x="19915" y="7322"/>
                </a:cxn>
                <a:cxn ang="0">
                  <a:pos x="18547" y="7322"/>
                </a:cxn>
                <a:cxn ang="0">
                  <a:pos x="14103" y="7322"/>
                </a:cxn>
                <a:cxn ang="0">
                  <a:pos x="9744" y="7322"/>
                </a:cxn>
                <a:cxn ang="0">
                  <a:pos x="11453" y="12459"/>
                </a:cxn>
                <a:cxn ang="0">
                  <a:pos x="15043" y="16940"/>
                </a:cxn>
                <a:cxn ang="0">
                  <a:pos x="15043" y="19891"/>
                </a:cxn>
                <a:cxn ang="0">
                  <a:pos x="12735" y="16940"/>
                </a:cxn>
                <a:cxn ang="0">
                  <a:pos x="10598" y="16503"/>
                </a:cxn>
                <a:cxn ang="0">
                  <a:pos x="9231" y="16940"/>
                </a:cxn>
                <a:cxn ang="0">
                  <a:pos x="5726" y="12459"/>
                </a:cxn>
                <a:cxn ang="0">
                  <a:pos x="7863" y="11913"/>
                </a:cxn>
                <a:cxn ang="0">
                  <a:pos x="4872" y="9071"/>
                </a:cxn>
                <a:cxn ang="0">
                  <a:pos x="4872" y="7322"/>
                </a:cxn>
                <a:cxn ang="0">
                  <a:pos x="2564" y="5137"/>
                </a:cxn>
                <a:cxn ang="0">
                  <a:pos x="1368" y="7978"/>
                </a:cxn>
                <a:cxn ang="0">
                  <a:pos x="0" y="4481"/>
                </a:cxn>
                <a:cxn ang="0">
                  <a:pos x="342" y="3388"/>
                </a:cxn>
                <a:cxn ang="0">
                  <a:pos x="2222" y="4481"/>
                </a:cxn>
                <a:cxn ang="0">
                  <a:pos x="2564" y="3388"/>
                </a:cxn>
                <a:cxn ang="0">
                  <a:pos x="4872" y="2842"/>
                </a:cxn>
                <a:cxn ang="0">
                  <a:pos x="7863" y="3388"/>
                </a:cxn>
                <a:cxn ang="0">
                  <a:pos x="9231" y="1749"/>
                </a:cxn>
                <a:cxn ang="0">
                  <a:pos x="11453" y="0"/>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5" name="Freeform 145"/>
            <p:cNvSpPr>
              <a:spLocks/>
            </p:cNvSpPr>
            <p:nvPr/>
          </p:nvSpPr>
          <p:spPr bwMode="auto">
            <a:xfrm rot="290145">
              <a:off x="5759" y="3170"/>
              <a:ext cx="167" cy="147"/>
            </a:xfrm>
            <a:custGeom>
              <a:avLst/>
              <a:gdLst/>
              <a:ahLst/>
              <a:cxnLst>
                <a:cxn ang="0">
                  <a:pos x="14795" y="19853"/>
                </a:cxn>
                <a:cxn ang="0">
                  <a:pos x="10548" y="18382"/>
                </a:cxn>
                <a:cxn ang="0">
                  <a:pos x="5616" y="16912"/>
                </a:cxn>
                <a:cxn ang="0">
                  <a:pos x="5616" y="16029"/>
                </a:cxn>
                <a:cxn ang="0">
                  <a:pos x="8493" y="16912"/>
                </a:cxn>
                <a:cxn ang="0">
                  <a:pos x="8493" y="12941"/>
                </a:cxn>
                <a:cxn ang="0">
                  <a:pos x="2740" y="6912"/>
                </a:cxn>
                <a:cxn ang="0">
                  <a:pos x="0" y="0"/>
                </a:cxn>
                <a:cxn ang="0">
                  <a:pos x="6986" y="0"/>
                </a:cxn>
                <a:cxn ang="0">
                  <a:pos x="14247" y="0"/>
                </a:cxn>
                <a:cxn ang="0">
                  <a:pos x="16301" y="0"/>
                </a:cxn>
                <a:cxn ang="0">
                  <a:pos x="19863" y="0"/>
                </a:cxn>
                <a:cxn ang="0">
                  <a:pos x="18493" y="4559"/>
                </a:cxn>
                <a:cxn ang="0">
                  <a:pos x="19863" y="8382"/>
                </a:cxn>
                <a:cxn ang="0">
                  <a:pos x="19863" y="12353"/>
                </a:cxn>
                <a:cxn ang="0">
                  <a:pos x="16301" y="16029"/>
                </a:cxn>
                <a:cxn ang="0">
                  <a:pos x="14795" y="1985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6" name="Freeform 146"/>
            <p:cNvSpPr>
              <a:spLocks/>
            </p:cNvSpPr>
            <p:nvPr/>
          </p:nvSpPr>
          <p:spPr bwMode="auto">
            <a:xfrm rot="290145">
              <a:off x="5888" y="3108"/>
              <a:ext cx="134" cy="73"/>
            </a:xfrm>
            <a:custGeom>
              <a:avLst/>
              <a:gdLst/>
              <a:ahLst/>
              <a:cxnLst>
                <a:cxn ang="0">
                  <a:pos x="0" y="1765"/>
                </a:cxn>
                <a:cxn ang="0">
                  <a:pos x="5391" y="1765"/>
                </a:cxn>
                <a:cxn ang="0">
                  <a:pos x="7130" y="0"/>
                </a:cxn>
                <a:cxn ang="0">
                  <a:pos x="12696" y="0"/>
                </a:cxn>
                <a:cxn ang="0">
                  <a:pos x="14435" y="4706"/>
                </a:cxn>
                <a:cxn ang="0">
                  <a:pos x="14435" y="9118"/>
                </a:cxn>
                <a:cxn ang="0">
                  <a:pos x="19826" y="13824"/>
                </a:cxn>
                <a:cxn ang="0">
                  <a:pos x="19826" y="19706"/>
                </a:cxn>
                <a:cxn ang="0">
                  <a:pos x="17043" y="19706"/>
                </a:cxn>
                <a:cxn ang="0">
                  <a:pos x="12696" y="16765"/>
                </a:cxn>
                <a:cxn ang="0">
                  <a:pos x="7130" y="19706"/>
                </a:cxn>
                <a:cxn ang="0">
                  <a:pos x="2783" y="19706"/>
                </a:cxn>
                <a:cxn ang="0">
                  <a:pos x="696" y="9118"/>
                </a:cxn>
                <a:cxn ang="0">
                  <a:pos x="0" y="1765"/>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7" name="Freeform 147"/>
            <p:cNvSpPr>
              <a:spLocks/>
            </p:cNvSpPr>
            <p:nvPr/>
          </p:nvSpPr>
          <p:spPr bwMode="auto">
            <a:xfrm rot="290145">
              <a:off x="5914" y="3171"/>
              <a:ext cx="174" cy="178"/>
            </a:xfrm>
            <a:custGeom>
              <a:avLst/>
              <a:gdLst/>
              <a:ahLst/>
              <a:cxnLst>
                <a:cxn ang="0">
                  <a:pos x="10933" y="1235"/>
                </a:cxn>
                <a:cxn ang="0">
                  <a:pos x="10933" y="1975"/>
                </a:cxn>
                <a:cxn ang="0">
                  <a:pos x="13600" y="3210"/>
                </a:cxn>
                <a:cxn ang="0">
                  <a:pos x="15733" y="4568"/>
                </a:cxn>
                <a:cxn ang="0">
                  <a:pos x="16400" y="3210"/>
                </a:cxn>
                <a:cxn ang="0">
                  <a:pos x="17733" y="3210"/>
                </a:cxn>
                <a:cxn ang="0">
                  <a:pos x="16400" y="4568"/>
                </a:cxn>
                <a:cxn ang="0">
                  <a:pos x="17733" y="6543"/>
                </a:cxn>
                <a:cxn ang="0">
                  <a:pos x="17733" y="10247"/>
                </a:cxn>
                <a:cxn ang="0">
                  <a:pos x="19200" y="12099"/>
                </a:cxn>
                <a:cxn ang="0">
                  <a:pos x="19867" y="13457"/>
                </a:cxn>
                <a:cxn ang="0">
                  <a:pos x="19200" y="14815"/>
                </a:cxn>
                <a:cxn ang="0">
                  <a:pos x="17733" y="15432"/>
                </a:cxn>
                <a:cxn ang="0">
                  <a:pos x="17733" y="16667"/>
                </a:cxn>
                <a:cxn ang="0">
                  <a:pos x="19200" y="17901"/>
                </a:cxn>
                <a:cxn ang="0">
                  <a:pos x="17733" y="18642"/>
                </a:cxn>
                <a:cxn ang="0">
                  <a:pos x="12267" y="19877"/>
                </a:cxn>
                <a:cxn ang="0">
                  <a:pos x="14400" y="17901"/>
                </a:cxn>
                <a:cxn ang="0">
                  <a:pos x="12267" y="14815"/>
                </a:cxn>
                <a:cxn ang="0">
                  <a:pos x="8933" y="14815"/>
                </a:cxn>
                <a:cxn ang="0">
                  <a:pos x="8133" y="15432"/>
                </a:cxn>
                <a:cxn ang="0">
                  <a:pos x="4800" y="12099"/>
                </a:cxn>
                <a:cxn ang="0">
                  <a:pos x="1333" y="11605"/>
                </a:cxn>
                <a:cxn ang="0">
                  <a:pos x="1333" y="8272"/>
                </a:cxn>
                <a:cxn ang="0">
                  <a:pos x="0" y="5062"/>
                </a:cxn>
                <a:cxn ang="0">
                  <a:pos x="1333" y="1235"/>
                </a:cxn>
                <a:cxn ang="0">
                  <a:pos x="5467" y="0"/>
                </a:cxn>
                <a:cxn ang="0">
                  <a:pos x="8933" y="1235"/>
                </a:cxn>
                <a:cxn ang="0">
                  <a:pos x="10933" y="1235"/>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8" name="Freeform 148"/>
            <p:cNvSpPr>
              <a:spLocks/>
            </p:cNvSpPr>
            <p:nvPr/>
          </p:nvSpPr>
          <p:spPr bwMode="auto">
            <a:xfrm rot="290145">
              <a:off x="5874" y="3270"/>
              <a:ext cx="110" cy="91"/>
            </a:xfrm>
            <a:custGeom>
              <a:avLst/>
              <a:gdLst/>
              <a:ahLst/>
              <a:cxnLst>
                <a:cxn ang="0">
                  <a:pos x="12128" y="9762"/>
                </a:cxn>
                <a:cxn ang="0">
                  <a:pos x="8723" y="13571"/>
                </a:cxn>
                <a:cxn ang="0">
                  <a:pos x="5532" y="19762"/>
                </a:cxn>
                <a:cxn ang="0">
                  <a:pos x="0" y="12381"/>
                </a:cxn>
                <a:cxn ang="0">
                  <a:pos x="851" y="12381"/>
                </a:cxn>
                <a:cxn ang="0">
                  <a:pos x="3404" y="6190"/>
                </a:cxn>
                <a:cxn ang="0">
                  <a:pos x="8723" y="0"/>
                </a:cxn>
                <a:cxn ang="0">
                  <a:pos x="14255" y="952"/>
                </a:cxn>
                <a:cxn ang="0">
                  <a:pos x="19787" y="7381"/>
                </a:cxn>
                <a:cxn ang="0">
                  <a:pos x="17660" y="9762"/>
                </a:cxn>
                <a:cxn ang="0">
                  <a:pos x="12128" y="9762"/>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49" name="Freeform 149"/>
            <p:cNvSpPr>
              <a:spLocks/>
            </p:cNvSpPr>
            <p:nvPr/>
          </p:nvSpPr>
          <p:spPr bwMode="auto">
            <a:xfrm rot="290145">
              <a:off x="5940" y="3301"/>
              <a:ext cx="97" cy="73"/>
            </a:xfrm>
            <a:custGeom>
              <a:avLst/>
              <a:gdLst/>
              <a:ahLst/>
              <a:cxnLst>
                <a:cxn ang="0">
                  <a:pos x="15952" y="12059"/>
                </a:cxn>
                <a:cxn ang="0">
                  <a:pos x="8571" y="19706"/>
                </a:cxn>
                <a:cxn ang="0">
                  <a:pos x="8571" y="16765"/>
                </a:cxn>
                <a:cxn ang="0">
                  <a:pos x="8571" y="12059"/>
                </a:cxn>
                <a:cxn ang="0">
                  <a:pos x="0" y="4706"/>
                </a:cxn>
                <a:cxn ang="0">
                  <a:pos x="6190" y="4706"/>
                </a:cxn>
                <a:cxn ang="0">
                  <a:pos x="8571" y="1765"/>
                </a:cxn>
                <a:cxn ang="0">
                  <a:pos x="9762" y="0"/>
                </a:cxn>
                <a:cxn ang="0">
                  <a:pos x="15952" y="0"/>
                </a:cxn>
                <a:cxn ang="0">
                  <a:pos x="19762" y="7647"/>
                </a:cxn>
                <a:cxn ang="0">
                  <a:pos x="15952" y="12059"/>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0" name="Freeform 150"/>
            <p:cNvSpPr>
              <a:spLocks/>
            </p:cNvSpPr>
            <p:nvPr/>
          </p:nvSpPr>
          <p:spPr bwMode="auto">
            <a:xfrm rot="290145">
              <a:off x="5976" y="3341"/>
              <a:ext cx="116" cy="104"/>
            </a:xfrm>
            <a:custGeom>
              <a:avLst/>
              <a:gdLst/>
              <a:ahLst/>
              <a:cxnLst>
                <a:cxn ang="0">
                  <a:pos x="14400" y="0"/>
                </a:cxn>
                <a:cxn ang="0">
                  <a:pos x="19800" y="5532"/>
                </a:cxn>
                <a:cxn ang="0">
                  <a:pos x="19800" y="10851"/>
                </a:cxn>
                <a:cxn ang="0">
                  <a:pos x="16600" y="14255"/>
                </a:cxn>
                <a:cxn ang="0">
                  <a:pos x="12400" y="12128"/>
                </a:cxn>
                <a:cxn ang="0">
                  <a:pos x="11400" y="16383"/>
                </a:cxn>
                <a:cxn ang="0">
                  <a:pos x="6200" y="16383"/>
                </a:cxn>
                <a:cxn ang="0">
                  <a:pos x="3200" y="19787"/>
                </a:cxn>
                <a:cxn ang="0">
                  <a:pos x="1200" y="14255"/>
                </a:cxn>
                <a:cxn ang="0">
                  <a:pos x="0" y="10851"/>
                </a:cxn>
                <a:cxn ang="0">
                  <a:pos x="0" y="7660"/>
                </a:cxn>
                <a:cxn ang="0">
                  <a:pos x="6200" y="2128"/>
                </a:cxn>
                <a:cxn ang="0">
                  <a:pos x="14400" y="0"/>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3175">
              <a:solidFill>
                <a:srgbClr val="000000"/>
              </a:solidFill>
              <a:round/>
              <a:headEnd/>
              <a:tailEnd/>
            </a:ln>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1" name="Freeform 151"/>
            <p:cNvSpPr>
              <a:spLocks/>
            </p:cNvSpPr>
            <p:nvPr/>
          </p:nvSpPr>
          <p:spPr bwMode="auto">
            <a:xfrm rot="290145">
              <a:off x="5807" y="2874"/>
              <a:ext cx="272" cy="141"/>
            </a:xfrm>
            <a:custGeom>
              <a:avLst/>
              <a:gdLst/>
              <a:ahLst/>
              <a:cxnLst>
                <a:cxn ang="0">
                  <a:pos x="5812" y="0"/>
                </a:cxn>
                <a:cxn ang="0">
                  <a:pos x="7521" y="3077"/>
                </a:cxn>
                <a:cxn ang="0">
                  <a:pos x="9316" y="1538"/>
                </a:cxn>
                <a:cxn ang="0">
                  <a:pos x="9829" y="4000"/>
                </a:cxn>
                <a:cxn ang="0">
                  <a:pos x="10684" y="5538"/>
                </a:cxn>
                <a:cxn ang="0">
                  <a:pos x="12821" y="4000"/>
                </a:cxn>
                <a:cxn ang="0">
                  <a:pos x="14188" y="4000"/>
                </a:cxn>
                <a:cxn ang="0">
                  <a:pos x="15043" y="3077"/>
                </a:cxn>
                <a:cxn ang="0">
                  <a:pos x="16838" y="4000"/>
                </a:cxn>
                <a:cxn ang="0">
                  <a:pos x="19060" y="5538"/>
                </a:cxn>
                <a:cxn ang="0">
                  <a:pos x="19915" y="6308"/>
                </a:cxn>
                <a:cxn ang="0">
                  <a:pos x="18547" y="13538"/>
                </a:cxn>
                <a:cxn ang="0">
                  <a:pos x="16838" y="13538"/>
                </a:cxn>
                <a:cxn ang="0">
                  <a:pos x="16410" y="11846"/>
                </a:cxn>
                <a:cxn ang="0">
                  <a:pos x="14188" y="11846"/>
                </a:cxn>
                <a:cxn ang="0">
                  <a:pos x="13333" y="11846"/>
                </a:cxn>
                <a:cxn ang="0">
                  <a:pos x="10684" y="14154"/>
                </a:cxn>
                <a:cxn ang="0">
                  <a:pos x="9829" y="14154"/>
                </a:cxn>
                <a:cxn ang="0">
                  <a:pos x="7179" y="16615"/>
                </a:cxn>
                <a:cxn ang="0">
                  <a:pos x="4872" y="19846"/>
                </a:cxn>
                <a:cxn ang="0">
                  <a:pos x="1795" y="18154"/>
                </a:cxn>
                <a:cxn ang="0">
                  <a:pos x="1368" y="16615"/>
                </a:cxn>
                <a:cxn ang="0">
                  <a:pos x="0" y="14154"/>
                </a:cxn>
                <a:cxn ang="0">
                  <a:pos x="0" y="10308"/>
                </a:cxn>
                <a:cxn ang="0">
                  <a:pos x="5812" y="0"/>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sp>
          <p:nvSpPr>
            <p:cNvPr id="152" name="Freeform 152"/>
            <p:cNvSpPr>
              <a:spLocks/>
            </p:cNvSpPr>
            <p:nvPr/>
          </p:nvSpPr>
          <p:spPr bwMode="auto">
            <a:xfrm rot="290145">
              <a:off x="5587" y="2784"/>
              <a:ext cx="308" cy="158"/>
            </a:xfrm>
            <a:custGeom>
              <a:avLst/>
              <a:gdLst/>
              <a:ahLst/>
              <a:cxnLst>
                <a:cxn ang="0">
                  <a:pos x="6943" y="0"/>
                </a:cxn>
                <a:cxn ang="0">
                  <a:pos x="8151" y="0"/>
                </a:cxn>
                <a:cxn ang="0">
                  <a:pos x="8981" y="0"/>
                </a:cxn>
                <a:cxn ang="0">
                  <a:pos x="10189" y="0"/>
                </a:cxn>
                <a:cxn ang="0">
                  <a:pos x="10189" y="1507"/>
                </a:cxn>
                <a:cxn ang="0">
                  <a:pos x="12075" y="2877"/>
                </a:cxn>
                <a:cxn ang="0">
                  <a:pos x="12830" y="2877"/>
                </a:cxn>
                <a:cxn ang="0">
                  <a:pos x="12830" y="3699"/>
                </a:cxn>
                <a:cxn ang="0">
                  <a:pos x="12830" y="5068"/>
                </a:cxn>
                <a:cxn ang="0">
                  <a:pos x="14038" y="6438"/>
                </a:cxn>
                <a:cxn ang="0">
                  <a:pos x="14792" y="6438"/>
                </a:cxn>
                <a:cxn ang="0">
                  <a:pos x="16000" y="5068"/>
                </a:cxn>
                <a:cxn ang="0">
                  <a:pos x="17132" y="6438"/>
                </a:cxn>
                <a:cxn ang="0">
                  <a:pos x="17132" y="7123"/>
                </a:cxn>
                <a:cxn ang="0">
                  <a:pos x="19925" y="8493"/>
                </a:cxn>
                <a:cxn ang="0">
                  <a:pos x="19925" y="9315"/>
                </a:cxn>
                <a:cxn ang="0">
                  <a:pos x="14792" y="18493"/>
                </a:cxn>
                <a:cxn ang="0">
                  <a:pos x="11698" y="17671"/>
                </a:cxn>
                <a:cxn ang="0">
                  <a:pos x="9736" y="16301"/>
                </a:cxn>
                <a:cxn ang="0">
                  <a:pos x="8151" y="19863"/>
                </a:cxn>
                <a:cxn ang="0">
                  <a:pos x="6943" y="19863"/>
                </a:cxn>
                <a:cxn ang="0">
                  <a:pos x="5057" y="18493"/>
                </a:cxn>
                <a:cxn ang="0">
                  <a:pos x="5057" y="17671"/>
                </a:cxn>
                <a:cxn ang="0">
                  <a:pos x="3849" y="14932"/>
                </a:cxn>
                <a:cxn ang="0">
                  <a:pos x="3547" y="14247"/>
                </a:cxn>
                <a:cxn ang="0">
                  <a:pos x="1509" y="12055"/>
                </a:cxn>
                <a:cxn ang="0">
                  <a:pos x="1509" y="9315"/>
                </a:cxn>
                <a:cxn ang="0">
                  <a:pos x="0" y="8493"/>
                </a:cxn>
                <a:cxn ang="0">
                  <a:pos x="0" y="6438"/>
                </a:cxn>
                <a:cxn ang="0">
                  <a:pos x="0" y="5068"/>
                </a:cxn>
                <a:cxn ang="0">
                  <a:pos x="755" y="6438"/>
                </a:cxn>
                <a:cxn ang="0">
                  <a:pos x="6642" y="1507"/>
                </a:cxn>
                <a:cxn ang="0">
                  <a:pos x="6943" y="0"/>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3175" cap="flat" cmpd="sng">
              <a:solidFill>
                <a:srgbClr val="000000"/>
              </a:solidFill>
              <a:prstDash val="solid"/>
              <a:round/>
              <a:headEnd type="none" w="med" len="med"/>
              <a:tailEnd type="none" w="med" len="med"/>
            </a:ln>
            <a:effectLst/>
          </p:spPr>
          <p:txBody>
            <a:bodyPr/>
            <a:lstStyle/>
            <a:p>
              <a:pPr algn="ctr" eaLnBrk="0" hangingPunct="0">
                <a:lnSpc>
                  <a:spcPct val="90000"/>
                </a:lnSpc>
                <a:spcAft>
                  <a:spcPts val="1200"/>
                </a:spcAft>
                <a:buClr>
                  <a:schemeClr val="bg1"/>
                </a:buClr>
                <a:buFont typeface="Times New Roman" pitchFamily="18" charset="0"/>
                <a:buChar char="•"/>
                <a:defRPr/>
              </a:pPr>
              <a:endParaRPr lang="fr-FR"/>
            </a:p>
          </p:txBody>
        </p:sp>
      </p:grpSp>
      <p:pic>
        <p:nvPicPr>
          <p:cNvPr id="40968" name="Picture 3"/>
          <p:cNvPicPr>
            <a:picLocks noChangeAspect="1" noChangeArrowheads="1"/>
          </p:cNvPicPr>
          <p:nvPr/>
        </p:nvPicPr>
        <p:blipFill>
          <a:blip r:embed="rId5"/>
          <a:srcRect/>
          <a:stretch>
            <a:fillRect/>
          </a:stretch>
        </p:blipFill>
        <p:spPr bwMode="auto">
          <a:xfrm>
            <a:off x="7312025" y="2798763"/>
            <a:ext cx="1019175" cy="1019175"/>
          </a:xfrm>
          <a:prstGeom prst="rect">
            <a:avLst/>
          </a:prstGeom>
          <a:noFill/>
          <a:ln w="9525">
            <a:noFill/>
            <a:miter lim="800000"/>
            <a:headEnd/>
            <a:tailEnd/>
          </a:ln>
        </p:spPr>
      </p:pic>
      <p:sp>
        <p:nvSpPr>
          <p:cNvPr id="40969" name="Freeform 85"/>
          <p:cNvSpPr>
            <a:spLocks/>
          </p:cNvSpPr>
          <p:nvPr/>
        </p:nvSpPr>
        <p:spPr bwMode="gray">
          <a:xfrm>
            <a:off x="6856413" y="4060825"/>
            <a:ext cx="1652587" cy="1557338"/>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noFill/>
          <a:ln w="3175" cap="flat" cmpd="sng">
            <a:solidFill>
              <a:schemeClr val="tx1"/>
            </a:solidFill>
            <a:prstDash val="solid"/>
            <a:round/>
            <a:headEnd type="none" w="med" len="med"/>
            <a:tailEnd type="none" w="med" len="med"/>
          </a:ln>
        </p:spPr>
        <p:txBody>
          <a:bodyPr wrap="none" lIns="108000" tIns="108000" rIns="108000" bIns="108000" anchor="ctr"/>
          <a:lstStyle/>
          <a:p>
            <a:endParaRPr lang="fr-FR"/>
          </a:p>
        </p:txBody>
      </p:sp>
      <p:pic>
        <p:nvPicPr>
          <p:cNvPr id="40970" name="Picture 6"/>
          <p:cNvPicPr>
            <a:picLocks noChangeAspect="1" noChangeArrowheads="1"/>
          </p:cNvPicPr>
          <p:nvPr/>
        </p:nvPicPr>
        <p:blipFill>
          <a:blip r:embed="rId6"/>
          <a:srcRect/>
          <a:stretch>
            <a:fillRect/>
          </a:stretch>
        </p:blipFill>
        <p:spPr bwMode="auto">
          <a:xfrm>
            <a:off x="830263" y="2894013"/>
            <a:ext cx="687387" cy="830262"/>
          </a:xfrm>
          <a:prstGeom prst="rect">
            <a:avLst/>
          </a:prstGeom>
          <a:noFill/>
          <a:ln w="9525">
            <a:noFill/>
            <a:miter lim="800000"/>
            <a:headEnd/>
            <a:tailEnd/>
          </a:ln>
        </p:spPr>
      </p:pic>
      <p:sp>
        <p:nvSpPr>
          <p:cNvPr id="40971" name="Text Box 160"/>
          <p:cNvSpPr txBox="1">
            <a:spLocks noChangeArrowheads="1"/>
          </p:cNvSpPr>
          <p:nvPr/>
        </p:nvSpPr>
        <p:spPr bwMode="gray">
          <a:xfrm>
            <a:off x="4694238" y="1316038"/>
            <a:ext cx="4378325" cy="1147762"/>
          </a:xfrm>
          <a:prstGeom prst="rect">
            <a:avLst/>
          </a:prstGeom>
          <a:noFill/>
          <a:ln w="28575" algn="ctr">
            <a:noFill/>
            <a:miter lim="800000"/>
            <a:headEnd/>
            <a:tailEnd/>
          </a:ln>
        </p:spPr>
        <p:txBody>
          <a:bodyPr wrap="none" lIns="108000" tIns="108000" rIns="108000" bIns="108000">
            <a:spAutoFit/>
          </a:bodyPr>
          <a:lstStyle/>
          <a:p>
            <a:pPr algn="ctr" eaLnBrk="0" hangingPunct="0">
              <a:lnSpc>
                <a:spcPct val="90000"/>
              </a:lnSpc>
              <a:spcAft>
                <a:spcPts val="1200"/>
              </a:spcAft>
              <a:buClr>
                <a:schemeClr val="bg1"/>
              </a:buClr>
              <a:buFont typeface="Times New Roman" pitchFamily="18" charset="0"/>
              <a:buNone/>
            </a:pPr>
            <a:r>
              <a:rPr lang="fr-FR" sz="2800"/>
              <a:t>Innovation incrémentale :</a:t>
            </a:r>
          </a:p>
          <a:p>
            <a:pPr algn="ctr" eaLnBrk="0" hangingPunct="0">
              <a:lnSpc>
                <a:spcPct val="90000"/>
              </a:lnSpc>
              <a:spcAft>
                <a:spcPts val="1200"/>
              </a:spcAft>
              <a:buClr>
                <a:schemeClr val="bg1"/>
              </a:buClr>
              <a:buFont typeface="Times New Roman" pitchFamily="18" charset="0"/>
              <a:buNone/>
            </a:pPr>
            <a:r>
              <a:rPr lang="fr-FR" sz="2800"/>
              <a:t>La Chine est réveillée</a:t>
            </a:r>
          </a:p>
        </p:txBody>
      </p:sp>
      <p:sp>
        <p:nvSpPr>
          <p:cNvPr id="40972" name="Double flèche horizontale 2"/>
          <p:cNvSpPr>
            <a:spLocks noChangeArrowheads="1"/>
          </p:cNvSpPr>
          <p:nvPr/>
        </p:nvSpPr>
        <p:spPr bwMode="auto">
          <a:xfrm>
            <a:off x="1862138" y="3227388"/>
            <a:ext cx="633412" cy="220662"/>
          </a:xfrm>
          <a:prstGeom prst="leftRightArrow">
            <a:avLst>
              <a:gd name="adj1" fmla="val 50000"/>
              <a:gd name="adj2" fmla="val 49623"/>
            </a:avLst>
          </a:prstGeom>
          <a:noFill/>
          <a:ln w="19050" algn="ctr">
            <a:solidFill>
              <a:schemeClr val="tx1"/>
            </a:solidFill>
            <a:round/>
            <a:headEnd/>
            <a:tailEnd/>
          </a:ln>
        </p:spPr>
        <p:txBody>
          <a:bodyPr wrap="none" lIns="0" tIns="0" rIns="0" bIns="0" anchor="ctr"/>
          <a:lstStyle/>
          <a:p>
            <a:pPr algn="ctr" eaLnBrk="0" hangingPunct="0">
              <a:lnSpc>
                <a:spcPct val="90000"/>
              </a:lnSpc>
              <a:spcAft>
                <a:spcPts val="1200"/>
              </a:spcAft>
              <a:buClr>
                <a:schemeClr val="bg1"/>
              </a:buClr>
              <a:buFont typeface="Times New Roman" pitchFamily="18" charset="0"/>
              <a:buChar char="•"/>
              <a:tabLst>
                <a:tab pos="3946525" algn="l"/>
              </a:tabLst>
            </a:pPr>
            <a:endParaRPr lang="fr-FR"/>
          </a:p>
        </p:txBody>
      </p:sp>
      <p:sp>
        <p:nvSpPr>
          <p:cNvPr id="40973" name="Double flèche horizontale 165"/>
          <p:cNvSpPr>
            <a:spLocks noChangeArrowheads="1"/>
          </p:cNvSpPr>
          <p:nvPr/>
        </p:nvSpPr>
        <p:spPr bwMode="auto">
          <a:xfrm>
            <a:off x="6513513" y="3213100"/>
            <a:ext cx="633412" cy="219075"/>
          </a:xfrm>
          <a:prstGeom prst="leftRightArrow">
            <a:avLst>
              <a:gd name="adj1" fmla="val 50000"/>
              <a:gd name="adj2" fmla="val 49982"/>
            </a:avLst>
          </a:prstGeom>
          <a:noFill/>
          <a:ln w="19050" algn="ctr">
            <a:solidFill>
              <a:schemeClr val="tx1"/>
            </a:solidFill>
            <a:round/>
            <a:headEnd/>
            <a:tailEnd/>
          </a:ln>
        </p:spPr>
        <p:txBody>
          <a:bodyPr wrap="none" lIns="0" tIns="0" rIns="0" bIns="0" anchor="ctr"/>
          <a:lstStyle/>
          <a:p>
            <a:pPr algn="ctr" eaLnBrk="0" hangingPunct="0">
              <a:lnSpc>
                <a:spcPct val="90000"/>
              </a:lnSpc>
              <a:spcAft>
                <a:spcPts val="1200"/>
              </a:spcAft>
              <a:buClr>
                <a:schemeClr val="bg1"/>
              </a:buClr>
              <a:buFont typeface="Times New Roman" pitchFamily="18" charset="0"/>
              <a:buChar char="•"/>
              <a:tabLst>
                <a:tab pos="3946525" algn="l"/>
              </a:tabLst>
            </a:pPr>
            <a:endParaRPr lang="fr-FR"/>
          </a:p>
        </p:txBody>
      </p:sp>
      <p:sp>
        <p:nvSpPr>
          <p:cNvPr id="40974" name="Slide Number Placeholder 3"/>
          <p:cNvSpPr>
            <a:spLocks noGrp="1"/>
          </p:cNvSpPr>
          <p:nvPr>
            <p:ph type="sldNum" sz="quarter" idx="10"/>
          </p:nvPr>
        </p:nvSpPr>
        <p:spPr>
          <a:noFill/>
        </p:spPr>
        <p:txBody>
          <a:bodyPr/>
          <a:lstStyle/>
          <a:p>
            <a:fld id="{F4571493-907D-4112-B90E-846154838C6C}" type="slidenum">
              <a:rPr lang="en-US"/>
              <a:pPr/>
              <a:t>6</a:t>
            </a:fld>
            <a:r>
              <a:rPr lang="en-US"/>
              <a:t> | </a:t>
            </a:r>
            <a:r>
              <a:rPr lang="fr-FR"/>
              <a:t>Paris, 24 October 2011</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2090738" y="0"/>
            <a:ext cx="8283575" cy="760413"/>
          </a:xfrm>
          <a:prstGeom prst="rect">
            <a:avLst/>
          </a:prstGeom>
          <a:noFill/>
          <a:ln w="9525">
            <a:noFill/>
            <a:miter lim="800000"/>
            <a:headEnd/>
            <a:tailEnd/>
          </a:ln>
        </p:spPr>
        <p:txBody>
          <a:bodyPr lIns="0" tIns="0" rIns="0" bIns="0" anchor="b"/>
          <a:lstStyle/>
          <a:p>
            <a:pPr eaLnBrk="0" hangingPunct="0">
              <a:lnSpc>
                <a:spcPct val="120000"/>
              </a:lnSpc>
              <a:spcAft>
                <a:spcPts val="1200"/>
              </a:spcAft>
            </a:pPr>
            <a:endParaRPr lang="en-GB" sz="2400"/>
          </a:p>
        </p:txBody>
      </p:sp>
      <p:sp>
        <p:nvSpPr>
          <p:cNvPr id="43010" name="Rectangle 3"/>
          <p:cNvSpPr>
            <a:spLocks noGrp="1" noChangeArrowheads="1"/>
          </p:cNvSpPr>
          <p:nvPr>
            <p:ph type="title"/>
          </p:nvPr>
        </p:nvSpPr>
        <p:spPr/>
        <p:txBody>
          <a:bodyPr/>
          <a:lstStyle/>
          <a:p>
            <a:r>
              <a:rPr lang="en-US" sz="2400" smtClean="0">
                <a:latin typeface="Arial" charset="0"/>
              </a:rPr>
              <a:t>2020 : quelle pistes pour l’Europe des télécoms ? </a:t>
            </a:r>
          </a:p>
        </p:txBody>
      </p:sp>
      <p:sp>
        <p:nvSpPr>
          <p:cNvPr id="43011" name="Text Box 160"/>
          <p:cNvSpPr txBox="1">
            <a:spLocks noChangeArrowheads="1"/>
          </p:cNvSpPr>
          <p:nvPr/>
        </p:nvSpPr>
        <p:spPr bwMode="gray">
          <a:xfrm>
            <a:off x="409575" y="1050925"/>
            <a:ext cx="6681788" cy="5189538"/>
          </a:xfrm>
          <a:prstGeom prst="rect">
            <a:avLst/>
          </a:prstGeom>
          <a:noFill/>
          <a:ln w="28575" algn="ctr">
            <a:noFill/>
            <a:miter lim="800000"/>
            <a:headEnd/>
            <a:tailEnd/>
          </a:ln>
        </p:spPr>
        <p:txBody>
          <a:bodyPr wrap="none" lIns="108000" tIns="108000" rIns="108000" bIns="108000">
            <a:spAutoFit/>
          </a:bodyPr>
          <a:lstStyle/>
          <a:p>
            <a:pPr eaLnBrk="0" hangingPunct="0">
              <a:lnSpc>
                <a:spcPct val="90000"/>
              </a:lnSpc>
              <a:spcAft>
                <a:spcPts val="1200"/>
              </a:spcAft>
              <a:buClr>
                <a:schemeClr val="bg1"/>
              </a:buClr>
              <a:buFont typeface="Times New Roman" pitchFamily="18" charset="0"/>
              <a:buNone/>
            </a:pPr>
            <a:r>
              <a:rPr lang="fr-FR" sz="2000"/>
              <a:t>Harmonisation / Intégration / Marché unique ? </a:t>
            </a:r>
          </a:p>
          <a:p>
            <a:pPr eaLnBrk="0" hangingPunct="0">
              <a:lnSpc>
                <a:spcPct val="90000"/>
              </a:lnSpc>
              <a:spcAft>
                <a:spcPts val="1200"/>
              </a:spcAft>
              <a:buClr>
                <a:schemeClr val="bg1"/>
              </a:buClr>
              <a:buFont typeface="Times New Roman" pitchFamily="18" charset="0"/>
              <a:buNone/>
            </a:pPr>
            <a:endParaRPr lang="fr-FR" sz="2000"/>
          </a:p>
          <a:p>
            <a:pPr eaLnBrk="0" hangingPunct="0">
              <a:lnSpc>
                <a:spcPct val="90000"/>
              </a:lnSpc>
              <a:spcAft>
                <a:spcPts val="1200"/>
              </a:spcAft>
              <a:buClr>
                <a:schemeClr val="bg1"/>
              </a:buClr>
              <a:buFont typeface="Times New Roman" pitchFamily="18" charset="0"/>
              <a:buNone/>
            </a:pPr>
            <a:r>
              <a:rPr lang="fr-FR" sz="2000"/>
              <a:t>Protectionnisme ? Nouvelles alliances ? </a:t>
            </a:r>
          </a:p>
          <a:p>
            <a:pPr eaLnBrk="0" hangingPunct="0">
              <a:lnSpc>
                <a:spcPct val="90000"/>
              </a:lnSpc>
              <a:spcAft>
                <a:spcPts val="1200"/>
              </a:spcAft>
              <a:buClr>
                <a:schemeClr val="bg1"/>
              </a:buClr>
              <a:buFont typeface="Times New Roman" pitchFamily="18" charset="0"/>
              <a:buNone/>
            </a:pPr>
            <a:endParaRPr lang="fr-FR" sz="2000"/>
          </a:p>
          <a:p>
            <a:pPr eaLnBrk="0" hangingPunct="0">
              <a:lnSpc>
                <a:spcPct val="90000"/>
              </a:lnSpc>
              <a:spcAft>
                <a:spcPts val="1200"/>
              </a:spcAft>
              <a:buClr>
                <a:schemeClr val="bg1"/>
              </a:buClr>
              <a:buFont typeface="Times New Roman" pitchFamily="18" charset="0"/>
              <a:buNone/>
            </a:pPr>
            <a:r>
              <a:rPr lang="fr-FR" sz="2000"/>
              <a:t>Concentration ? Spécialisation européenne ?</a:t>
            </a:r>
          </a:p>
          <a:p>
            <a:pPr eaLnBrk="0" hangingPunct="0">
              <a:lnSpc>
                <a:spcPct val="90000"/>
              </a:lnSpc>
              <a:spcAft>
                <a:spcPts val="1200"/>
              </a:spcAft>
              <a:buClr>
                <a:schemeClr val="bg1"/>
              </a:buClr>
              <a:buFont typeface="Times New Roman" pitchFamily="18" charset="0"/>
              <a:buNone/>
            </a:pPr>
            <a:endParaRPr lang="fr-FR" sz="2000"/>
          </a:p>
          <a:p>
            <a:pPr eaLnBrk="0" hangingPunct="0">
              <a:lnSpc>
                <a:spcPct val="90000"/>
              </a:lnSpc>
              <a:spcAft>
                <a:spcPts val="1200"/>
              </a:spcAft>
              <a:buClr>
                <a:schemeClr val="bg1"/>
              </a:buClr>
              <a:buFont typeface="Times New Roman" pitchFamily="18" charset="0"/>
              <a:buNone/>
            </a:pPr>
            <a:r>
              <a:rPr lang="fr-FR" sz="2000"/>
              <a:t>Flexibilité ? Les marchés high tech sont volatils ! </a:t>
            </a:r>
          </a:p>
          <a:p>
            <a:pPr eaLnBrk="0" hangingPunct="0">
              <a:lnSpc>
                <a:spcPct val="90000"/>
              </a:lnSpc>
              <a:spcAft>
                <a:spcPts val="1200"/>
              </a:spcAft>
              <a:buClr>
                <a:schemeClr val="bg1"/>
              </a:buClr>
              <a:buFont typeface="Times New Roman" pitchFamily="18" charset="0"/>
              <a:buNone/>
            </a:pPr>
            <a:r>
              <a:rPr lang="fr-FR" sz="2000"/>
              <a:t>	</a:t>
            </a:r>
          </a:p>
          <a:p>
            <a:pPr eaLnBrk="0" hangingPunct="0">
              <a:spcAft>
                <a:spcPts val="600"/>
              </a:spcAft>
              <a:buClr>
                <a:schemeClr val="bg1"/>
              </a:buClr>
              <a:buFont typeface="Times New Roman" pitchFamily="18" charset="0"/>
              <a:buNone/>
            </a:pPr>
            <a:r>
              <a:rPr lang="fr-FR" sz="2000"/>
              <a:t>Où sera la valeur demain ? </a:t>
            </a:r>
          </a:p>
          <a:p>
            <a:pPr eaLnBrk="0" hangingPunct="0">
              <a:spcAft>
                <a:spcPts val="600"/>
              </a:spcAft>
              <a:buClr>
                <a:schemeClr val="bg1"/>
              </a:buClr>
              <a:buFont typeface="Times New Roman" pitchFamily="18" charset="0"/>
              <a:buNone/>
            </a:pPr>
            <a:r>
              <a:rPr lang="fr-FR" sz="2000"/>
              <a:t>	- chipset (Intel, Qualcomm) ?</a:t>
            </a:r>
          </a:p>
          <a:p>
            <a:pPr eaLnBrk="0" hangingPunct="0">
              <a:spcAft>
                <a:spcPts val="600"/>
              </a:spcAft>
              <a:buClr>
                <a:schemeClr val="bg1"/>
              </a:buClr>
              <a:buFont typeface="Times New Roman" pitchFamily="18" charset="0"/>
              <a:buNone/>
            </a:pPr>
            <a:r>
              <a:rPr lang="fr-FR" sz="2000"/>
              <a:t>	- contenu (Google, Facebook) ?</a:t>
            </a:r>
          </a:p>
          <a:p>
            <a:pPr eaLnBrk="0" hangingPunct="0">
              <a:spcAft>
                <a:spcPts val="600"/>
              </a:spcAft>
              <a:buClr>
                <a:schemeClr val="bg1"/>
              </a:buClr>
              <a:buFont typeface="Times New Roman" pitchFamily="18" charset="0"/>
              <a:buNone/>
            </a:pPr>
            <a:r>
              <a:rPr lang="fr-FR" sz="2000"/>
              <a:t>	- services (Cloud computing) ?	</a:t>
            </a:r>
            <a:r>
              <a:rPr lang="fr-FR" sz="2400"/>
              <a:t>		</a:t>
            </a:r>
          </a:p>
        </p:txBody>
      </p:sp>
      <p:sp>
        <p:nvSpPr>
          <p:cNvPr id="43012" name="Slide Number Placeholder 3"/>
          <p:cNvSpPr>
            <a:spLocks noGrp="1"/>
          </p:cNvSpPr>
          <p:nvPr>
            <p:ph type="sldNum" sz="quarter" idx="10"/>
          </p:nvPr>
        </p:nvSpPr>
        <p:spPr>
          <a:noFill/>
        </p:spPr>
        <p:txBody>
          <a:bodyPr/>
          <a:lstStyle/>
          <a:p>
            <a:fld id="{DDA78AFD-9567-43F6-A699-7C36F7606AD9}" type="slidenum">
              <a:rPr lang="en-US"/>
              <a:pPr/>
              <a:t>7</a:t>
            </a:fld>
            <a:r>
              <a:rPr lang="en-US"/>
              <a:t> | </a:t>
            </a:r>
            <a:r>
              <a:rPr lang="fr-FR"/>
              <a:t>Paris, 24 October 2011</a:t>
            </a:r>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0" y="0"/>
            <a:ext cx="9144000" cy="6858000"/>
          </a:xfrm>
          <a:prstGeom prst="rect">
            <a:avLst/>
          </a:prstGeom>
          <a:noFill/>
          <a:ln w="12700">
            <a:solidFill>
              <a:schemeClr val="tx1"/>
            </a:solidFill>
            <a:miter lim="800000"/>
            <a:headEnd/>
            <a:tailEnd/>
          </a:ln>
        </p:spPr>
        <p:txBody>
          <a:bodyPr wrap="none" anchor="ctr"/>
          <a:lstStyle/>
          <a:p>
            <a:pPr algn="ctr" eaLnBrk="0" hangingPunct="0">
              <a:lnSpc>
                <a:spcPct val="90000"/>
              </a:lnSpc>
              <a:spcAft>
                <a:spcPts val="1200"/>
              </a:spcAft>
              <a:buClr>
                <a:schemeClr val="bg1"/>
              </a:buClr>
              <a:buFont typeface="Times New Roman" pitchFamily="18" charset="0"/>
              <a:buChar char="•"/>
            </a:pPr>
            <a:endParaRPr lang="fr-FR"/>
          </a:p>
        </p:txBody>
      </p:sp>
      <p:sp>
        <p:nvSpPr>
          <p:cNvPr id="45058" name="Text Box 6"/>
          <p:cNvSpPr txBox="1">
            <a:spLocks noChangeArrowheads="1"/>
          </p:cNvSpPr>
          <p:nvPr/>
        </p:nvSpPr>
        <p:spPr bwMode="auto">
          <a:xfrm>
            <a:off x="1300163" y="2260600"/>
            <a:ext cx="7210425" cy="1784350"/>
          </a:xfrm>
          <a:prstGeom prst="rect">
            <a:avLst/>
          </a:prstGeom>
          <a:noFill/>
          <a:ln w="9525" algn="ctr">
            <a:noFill/>
            <a:miter lim="800000"/>
            <a:headEnd/>
            <a:tailEnd/>
          </a:ln>
        </p:spPr>
        <p:txBody>
          <a:bodyPr lIns="92075" tIns="46038" rIns="92075" bIns="46038">
            <a:spAutoFit/>
          </a:bodyPr>
          <a:lstStyle/>
          <a:p>
            <a:pPr eaLnBrk="0" hangingPunct="0">
              <a:lnSpc>
                <a:spcPts val="3600"/>
              </a:lnSpc>
              <a:spcAft>
                <a:spcPts val="1200"/>
              </a:spcAft>
            </a:pPr>
            <a:r>
              <a:rPr lang="en-US" sz="2800"/>
              <a:t>Merci !</a:t>
            </a:r>
          </a:p>
          <a:p>
            <a:pPr eaLnBrk="0" hangingPunct="0">
              <a:lnSpc>
                <a:spcPts val="3600"/>
              </a:lnSpc>
              <a:spcAft>
                <a:spcPts val="1200"/>
              </a:spcAft>
            </a:pPr>
            <a:endParaRPr lang="en-US" sz="2800"/>
          </a:p>
          <a:p>
            <a:pPr eaLnBrk="0" hangingPunct="0">
              <a:lnSpc>
                <a:spcPts val="3600"/>
              </a:lnSpc>
              <a:spcAft>
                <a:spcPts val="1200"/>
              </a:spcAft>
            </a:pPr>
            <a:r>
              <a:rPr lang="en-US" sz="2800"/>
              <a:t>olivier.coste@eurestel.com</a:t>
            </a:r>
          </a:p>
        </p:txBody>
      </p:sp>
      <p:sp>
        <p:nvSpPr>
          <p:cNvPr id="45059" name="Slide Number Placeholder 3"/>
          <p:cNvSpPr>
            <a:spLocks noGrp="1"/>
          </p:cNvSpPr>
          <p:nvPr>
            <p:ph type="sldNum" sz="quarter" idx="12"/>
          </p:nvPr>
        </p:nvSpPr>
        <p:spPr>
          <a:xfrm>
            <a:off x="427038" y="6477000"/>
            <a:ext cx="3876675" cy="207963"/>
          </a:xfrm>
          <a:noFill/>
        </p:spPr>
        <p:txBody>
          <a:bodyPr lIns="91440"/>
          <a:lstStyle/>
          <a:p>
            <a:pPr>
              <a:lnSpc>
                <a:spcPct val="90000"/>
              </a:lnSpc>
              <a:spcAft>
                <a:spcPts val="1200"/>
              </a:spcAft>
              <a:buClr>
                <a:schemeClr val="bg1"/>
              </a:buClr>
              <a:buFont typeface="Times New Roman" pitchFamily="18" charset="0"/>
              <a:buChar char="•"/>
            </a:pPr>
            <a:fld id="{81AD3A66-CF15-424E-9F57-A3A4981F74FF}" type="slidenum">
              <a:rPr lang="en-US" sz="800"/>
              <a:pPr>
                <a:lnSpc>
                  <a:spcPct val="90000"/>
                </a:lnSpc>
                <a:spcAft>
                  <a:spcPts val="1200"/>
                </a:spcAft>
                <a:buClr>
                  <a:schemeClr val="bg1"/>
                </a:buClr>
                <a:buFont typeface="Times New Roman" pitchFamily="18" charset="0"/>
                <a:buChar char="•"/>
              </a:pPr>
              <a:t>8</a:t>
            </a:fld>
            <a:r>
              <a:rPr lang="en-US" sz="800"/>
              <a:t> | </a:t>
            </a:r>
            <a:r>
              <a:rPr lang="fr-FR" sz="800"/>
              <a:t>Paris, 24 October 2011</a:t>
            </a:r>
            <a:endParaRPr lang="en-US" sz="80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L_Yellow">
  <a:themeElements>
    <a:clrScheme name="A-L_Yellow 2">
      <a:dk1>
        <a:srgbClr val="000000"/>
      </a:dk1>
      <a:lt1>
        <a:srgbClr val="FFFFFF"/>
      </a:lt1>
      <a:dk2>
        <a:srgbClr val="000000"/>
      </a:dk2>
      <a:lt2>
        <a:srgbClr val="BCB8A5"/>
      </a:lt2>
      <a:accent1>
        <a:srgbClr val="E1197D"/>
      </a:accent1>
      <a:accent2>
        <a:srgbClr val="3B95CC"/>
      </a:accent2>
      <a:accent3>
        <a:srgbClr val="FFFFFF"/>
      </a:accent3>
      <a:accent4>
        <a:srgbClr val="000000"/>
      </a:accent4>
      <a:accent5>
        <a:srgbClr val="EEABBF"/>
      </a:accent5>
      <a:accent6>
        <a:srgbClr val="3587B9"/>
      </a:accent6>
      <a:hlink>
        <a:srgbClr val="FFCC00"/>
      </a:hlink>
      <a:folHlink>
        <a:srgbClr val="72BF44"/>
      </a:folHlink>
    </a:clrScheme>
    <a:fontScheme name="A-L_Yellow">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ts val="1200"/>
          </a:spcAft>
          <a:buClr>
            <a:schemeClr val="bg1"/>
          </a:buClr>
          <a:buSzTx/>
          <a:buFont typeface="Times New Roman" pitchFamily="18" charset="0"/>
          <a:buChar char="•"/>
          <a:tabLst>
            <a:tab pos="3946525" algn="l"/>
          </a:tabLst>
          <a:defRPr kumimoji="0" lang="en-US" sz="16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ts val="1200"/>
          </a:spcAft>
          <a:buClr>
            <a:schemeClr val="bg1"/>
          </a:buClr>
          <a:buSzTx/>
          <a:buFont typeface="Times New Roman" pitchFamily="18" charset="0"/>
          <a:buChar char="•"/>
          <a:tabLst>
            <a:tab pos="3946525" algn="l"/>
          </a:tabLst>
          <a:defRPr kumimoji="0" lang="en-US" sz="16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A-L_Yellow 1">
        <a:dk1>
          <a:srgbClr val="000000"/>
        </a:dk1>
        <a:lt1>
          <a:srgbClr val="FFFFFF"/>
        </a:lt1>
        <a:dk2>
          <a:srgbClr val="000000"/>
        </a:dk2>
        <a:lt2>
          <a:srgbClr val="B2B2B2"/>
        </a:lt2>
        <a:accent1>
          <a:srgbClr val="FFCC00"/>
        </a:accent1>
        <a:accent2>
          <a:srgbClr val="99CC00"/>
        </a:accent2>
        <a:accent3>
          <a:srgbClr val="FFFFFF"/>
        </a:accent3>
        <a:accent4>
          <a:srgbClr val="000000"/>
        </a:accent4>
        <a:accent5>
          <a:srgbClr val="FFE2AA"/>
        </a:accent5>
        <a:accent6>
          <a:srgbClr val="8AB900"/>
        </a:accent6>
        <a:hlink>
          <a:srgbClr val="0000FF"/>
        </a:hlink>
        <a:folHlink>
          <a:srgbClr val="CC0033"/>
        </a:folHlink>
      </a:clrScheme>
      <a:clrMap bg1="lt1" tx1="dk1" bg2="lt2" tx2="dk2" accent1="accent1" accent2="accent2" accent3="accent3" accent4="accent4" accent5="accent5" accent6="accent6" hlink="hlink" folHlink="folHlink"/>
    </a:extraClrScheme>
    <a:extraClrScheme>
      <a:clrScheme name="A-L_Yellow 2">
        <a:dk1>
          <a:srgbClr val="000000"/>
        </a:dk1>
        <a:lt1>
          <a:srgbClr val="FFFFFF"/>
        </a:lt1>
        <a:dk2>
          <a:srgbClr val="000000"/>
        </a:dk2>
        <a:lt2>
          <a:srgbClr val="BCB8A5"/>
        </a:lt2>
        <a:accent1>
          <a:srgbClr val="E1197D"/>
        </a:accent1>
        <a:accent2>
          <a:srgbClr val="3B95CC"/>
        </a:accent2>
        <a:accent3>
          <a:srgbClr val="FFFFFF"/>
        </a:accent3>
        <a:accent4>
          <a:srgbClr val="000000"/>
        </a:accent4>
        <a:accent5>
          <a:srgbClr val="EEABBF"/>
        </a:accent5>
        <a:accent6>
          <a:srgbClr val="3587B9"/>
        </a:accent6>
        <a:hlink>
          <a:srgbClr val="FFCC00"/>
        </a:hlink>
        <a:folHlink>
          <a:srgbClr val="72BF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11575</TotalTime>
  <Words>1823</Words>
  <Application>Microsoft Office PowerPoint</Application>
  <PresentationFormat>Affichage à l'écran (4:3)</PresentationFormat>
  <Paragraphs>187</Paragraphs>
  <Slides>8</Slides>
  <Notes>8</Notes>
  <HiddenSlides>0</HiddenSlides>
  <MMClips>0</MMClips>
  <ScaleCrop>false</ScaleCrop>
  <HeadingPairs>
    <vt:vector size="6" baseType="variant">
      <vt:variant>
        <vt:lpstr>Polices utilisées</vt:lpstr>
      </vt:variant>
      <vt:variant>
        <vt:i4>10</vt:i4>
      </vt:variant>
      <vt:variant>
        <vt:lpstr>Modèle de conception</vt:lpstr>
      </vt:variant>
      <vt:variant>
        <vt:i4>16</vt:i4>
      </vt:variant>
      <vt:variant>
        <vt:lpstr>Titres des diapositives</vt:lpstr>
      </vt:variant>
      <vt:variant>
        <vt:i4>8</vt:i4>
      </vt:variant>
    </vt:vector>
  </HeadingPairs>
  <TitlesOfParts>
    <vt:vector size="34" baseType="lpstr">
      <vt:lpstr>Trebuchet MS</vt:lpstr>
      <vt:lpstr>Times New Roman</vt:lpstr>
      <vt:lpstr>Arial</vt:lpstr>
      <vt:lpstr>Futura Md BT</vt:lpstr>
      <vt:lpstr>Wingdings</vt:lpstr>
      <vt:lpstr>Verdana</vt:lpstr>
      <vt:lpstr>Monotype Sorts</vt:lpstr>
      <vt:lpstr>Calibri</vt:lpstr>
      <vt:lpstr>Monotype Corsiva</vt:lpstr>
      <vt:lpstr>FuturaA Bk BT</vt:lpstr>
      <vt:lpstr>A-L_Yellow</vt:lpstr>
      <vt:lpstr>Custom Design</vt:lpstr>
      <vt:lpstr>A-L_Yellow</vt:lpstr>
      <vt:lpstr>A-L_Yellow</vt:lpstr>
      <vt:lpstr>A-L_Yellow</vt:lpstr>
      <vt:lpstr>A-L_Yellow</vt:lpstr>
      <vt:lpstr>A-L_Yellow</vt:lpstr>
      <vt:lpstr>A-L_Yellow</vt:lpstr>
      <vt:lpstr>A-L_Yellow</vt:lpstr>
      <vt:lpstr>A-L_Yellow</vt:lpstr>
      <vt:lpstr>A-L_Yellow</vt:lpstr>
      <vt:lpstr>A-L_Yellow</vt:lpstr>
      <vt:lpstr>A-L_Yellow</vt:lpstr>
      <vt:lpstr>A-L_Yellow</vt:lpstr>
      <vt:lpstr>A-L_Yellow</vt:lpstr>
      <vt:lpstr>A-L_Yellow</vt:lpstr>
      <vt:lpstr>Quelle place pour l’Europe et la France dans la future division internationale du travail ?  L’exemple des équipementiers de télécoms </vt:lpstr>
      <vt:lpstr>Les télécoms en 2000 : une stratégie européenne réussie</vt:lpstr>
      <vt:lpstr>Les télécoms en 2000 : les origines de ce succès européen</vt:lpstr>
      <vt:lpstr>2000 – 2010 : une décennie bouleversante</vt:lpstr>
      <vt:lpstr>2000 – 2010 : une décennie bouleversante</vt:lpstr>
      <vt:lpstr>2020 : quelle place pour l’Europe ? </vt:lpstr>
      <vt:lpstr>2020 : quelle pistes pour l’Europe des télécoms ? </vt:lpstr>
      <vt:lpstr>Diapositive 8</vt:lpstr>
    </vt:vector>
  </TitlesOfParts>
  <Company>ALU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EADS-ALU cooperation / Wimax Business Model</dc:title>
  <dc:creator>Marcel Bomans</dc:creator>
  <cp:lastModifiedBy>Fabien Verdier</cp:lastModifiedBy>
  <cp:revision>324</cp:revision>
  <cp:lastPrinted>2002-04-19T19:23:03Z</cp:lastPrinted>
  <dcterms:created xsi:type="dcterms:W3CDTF">2007-01-19T15:18:43Z</dcterms:created>
  <dcterms:modified xsi:type="dcterms:W3CDTF">2011-12-15T14:17:05Z</dcterms:modified>
</cp:coreProperties>
</file>